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8" r:id="rId3"/>
    <p:sldId id="260" r:id="rId4"/>
    <p:sldId id="259" r:id="rId5"/>
    <p:sldId id="273" r:id="rId6"/>
    <p:sldId id="275" r:id="rId7"/>
    <p:sldId id="279" r:id="rId8"/>
    <p:sldId id="276" r:id="rId9"/>
    <p:sldId id="278" r:id="rId10"/>
    <p:sldId id="27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80" r:id="rId20"/>
    <p:sldId id="281" r:id="rId21"/>
    <p:sldId id="282" r:id="rId22"/>
    <p:sldId id="283" r:id="rId23"/>
    <p:sldId id="284" r:id="rId24"/>
    <p:sldId id="287" r:id="rId25"/>
    <p:sldId id="286" r:id="rId26"/>
    <p:sldId id="285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295" r:id="rId43"/>
    <p:sldId id="263" r:id="rId44"/>
    <p:sldId id="274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027B7FE-0966-41D4-9E57-B02E609AD2A0}">
          <p14:sldIdLst>
            <p14:sldId id="256"/>
            <p14:sldId id="258"/>
            <p14:sldId id="260"/>
            <p14:sldId id="259"/>
          </p14:sldIdLst>
        </p14:section>
        <p14:section name="순서" id="{DA707835-F72D-4626-BDFB-C3C52FB520CC}">
          <p14:sldIdLst>
            <p14:sldId id="273"/>
            <p14:sldId id="275"/>
            <p14:sldId id="279"/>
            <p14:sldId id="276"/>
            <p14:sldId id="278"/>
            <p14:sldId id="272"/>
          </p14:sldIdLst>
        </p14:section>
        <p14:section name="구성" id="{A3D0CC89-583D-490A-A03A-6A501C8F266F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예시" id="{690FF1B0-B486-433D-B7DC-08D0F38ED807}">
          <p14:sldIdLst>
            <p14:sldId id="280"/>
            <p14:sldId id="281"/>
            <p14:sldId id="282"/>
            <p14:sldId id="283"/>
            <p14:sldId id="284"/>
            <p14:sldId id="287"/>
            <p14:sldId id="286"/>
            <p14:sldId id="285"/>
            <p14:sldId id="288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양식" id="{693CA357-F63C-42E8-BEBE-FA559728C937}">
          <p14:sldIdLst>
            <p14:sldId id="295"/>
            <p14:sldId id="26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5A26"/>
    <a:srgbClr val="1B1D1B"/>
    <a:srgbClr val="212324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046C5C-CE5D-4D8A-9E1E-295FE9F1410D}" v="755" dt="2020-05-09T03:39:37.5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3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지영" userId="6a163bdcc1d28b62" providerId="LiveId" clId="{95046C5C-CE5D-4D8A-9E1E-295FE9F1410D}"/>
    <pc:docChg chg="undo custSel addSld delSld modSld sldOrd modMainMaster addSection modSection">
      <pc:chgData name="김 지영" userId="6a163bdcc1d28b62" providerId="LiveId" clId="{95046C5C-CE5D-4D8A-9E1E-295FE9F1410D}" dt="2020-05-09T03:39:38.755" v="6424" actId="27614"/>
      <pc:docMkLst>
        <pc:docMk/>
      </pc:docMkLst>
      <pc:sldChg chg="modSp mod setBg">
        <pc:chgData name="김 지영" userId="6a163bdcc1d28b62" providerId="LiveId" clId="{95046C5C-CE5D-4D8A-9E1E-295FE9F1410D}" dt="2020-05-02T13:48:06.317" v="45" actId="207"/>
        <pc:sldMkLst>
          <pc:docMk/>
          <pc:sldMk cId="1988315417" sldId="256"/>
        </pc:sldMkLst>
        <pc:spChg chg="mod">
          <ac:chgData name="김 지영" userId="6a163bdcc1d28b62" providerId="LiveId" clId="{95046C5C-CE5D-4D8A-9E1E-295FE9F1410D}" dt="2020-05-02T13:48:02.132" v="44" actId="207"/>
          <ac:spMkLst>
            <pc:docMk/>
            <pc:sldMk cId="1988315417" sldId="256"/>
            <ac:spMk id="2" creationId="{672EA0AE-B0C0-4E25-8219-BC61439AE769}"/>
          </ac:spMkLst>
        </pc:spChg>
        <pc:spChg chg="mod">
          <ac:chgData name="김 지영" userId="6a163bdcc1d28b62" providerId="LiveId" clId="{95046C5C-CE5D-4D8A-9E1E-295FE9F1410D}" dt="2020-05-02T13:48:06.317" v="45" actId="207"/>
          <ac:spMkLst>
            <pc:docMk/>
            <pc:sldMk cId="1988315417" sldId="256"/>
            <ac:spMk id="3" creationId="{43343312-A2C2-4E83-84FE-06451C3803CF}"/>
          </ac:spMkLst>
        </pc:spChg>
      </pc:sldChg>
      <pc:sldChg chg="addSp modSp del mod">
        <pc:chgData name="김 지영" userId="6a163bdcc1d28b62" providerId="LiveId" clId="{95046C5C-CE5D-4D8A-9E1E-295FE9F1410D}" dt="2020-05-02T13:47:10.092" v="38" actId="47"/>
        <pc:sldMkLst>
          <pc:docMk/>
          <pc:sldMk cId="1525851304" sldId="257"/>
        </pc:sldMkLst>
        <pc:picChg chg="add mod">
          <ac:chgData name="김 지영" userId="6a163bdcc1d28b62" providerId="LiveId" clId="{95046C5C-CE5D-4D8A-9E1E-295FE9F1410D}" dt="2020-05-01T17:19:07.544" v="20" actId="27614"/>
          <ac:picMkLst>
            <pc:docMk/>
            <pc:sldMk cId="1525851304" sldId="257"/>
            <ac:picMk id="3" creationId="{2CBCEB23-0696-4A2C-A496-E00E694D2156}"/>
          </ac:picMkLst>
        </pc:picChg>
        <pc:picChg chg="add mod">
          <ac:chgData name="김 지영" userId="6a163bdcc1d28b62" providerId="LiveId" clId="{95046C5C-CE5D-4D8A-9E1E-295FE9F1410D}" dt="2020-05-01T17:19:07.813" v="21"/>
          <ac:picMkLst>
            <pc:docMk/>
            <pc:sldMk cId="1525851304" sldId="257"/>
            <ac:picMk id="5" creationId="{BBCB7BBA-BA60-494C-A18C-6E36FABFB386}"/>
          </ac:picMkLst>
        </pc:picChg>
        <pc:picChg chg="add mod">
          <ac:chgData name="김 지영" userId="6a163bdcc1d28b62" providerId="LiveId" clId="{95046C5C-CE5D-4D8A-9E1E-295FE9F1410D}" dt="2020-05-01T17:19:57.104" v="28"/>
          <ac:picMkLst>
            <pc:docMk/>
            <pc:sldMk cId="1525851304" sldId="257"/>
            <ac:picMk id="7" creationId="{890D174A-4AFF-4EA1-99D0-9A57DDC312C6}"/>
          </ac:picMkLst>
        </pc:picChg>
        <pc:picChg chg="add mod">
          <ac:chgData name="김 지영" userId="6a163bdcc1d28b62" providerId="LiveId" clId="{95046C5C-CE5D-4D8A-9E1E-295FE9F1410D}" dt="2020-05-01T17:20:19.310" v="37" actId="1076"/>
          <ac:picMkLst>
            <pc:docMk/>
            <pc:sldMk cId="1525851304" sldId="257"/>
            <ac:picMk id="9" creationId="{812A54E8-6A35-44C6-B462-CFF9929ED0C4}"/>
          </ac:picMkLst>
        </pc:picChg>
      </pc:sldChg>
      <pc:sldChg chg="add del">
        <pc:chgData name="김 지영" userId="6a163bdcc1d28b62" providerId="LiveId" clId="{95046C5C-CE5D-4D8A-9E1E-295FE9F1410D}" dt="2020-05-01T17:19:11.616" v="27"/>
        <pc:sldMkLst>
          <pc:docMk/>
          <pc:sldMk cId="341585645" sldId="258"/>
        </pc:sldMkLst>
      </pc:sldChg>
      <pc:sldChg chg="add ord">
        <pc:chgData name="김 지영" userId="6a163bdcc1d28b62" providerId="LiveId" clId="{95046C5C-CE5D-4D8A-9E1E-295FE9F1410D}" dt="2020-05-02T14:19:28.854" v="825"/>
        <pc:sldMkLst>
          <pc:docMk/>
          <pc:sldMk cId="1477579740" sldId="258"/>
        </pc:sldMkLst>
      </pc:sldChg>
      <pc:sldChg chg="add del">
        <pc:chgData name="김 지영" userId="6a163bdcc1d28b62" providerId="LiveId" clId="{95046C5C-CE5D-4D8A-9E1E-295FE9F1410D}" dt="2020-05-01T17:19:11.218" v="26"/>
        <pc:sldMkLst>
          <pc:docMk/>
          <pc:sldMk cId="1404771886" sldId="259"/>
        </pc:sldMkLst>
      </pc:sldChg>
      <pc:sldChg chg="addSp delSp modSp new mod setBg">
        <pc:chgData name="김 지영" userId="6a163bdcc1d28b62" providerId="LiveId" clId="{95046C5C-CE5D-4D8A-9E1E-295FE9F1410D}" dt="2020-05-02T14:44:06.309" v="1805" actId="20577"/>
        <pc:sldMkLst>
          <pc:docMk/>
          <pc:sldMk cId="3225707534" sldId="259"/>
        </pc:sldMkLst>
        <pc:spChg chg="add mod">
          <ac:chgData name="김 지영" userId="6a163bdcc1d28b62" providerId="LiveId" clId="{95046C5C-CE5D-4D8A-9E1E-295FE9F1410D}" dt="2020-05-02T14:43:37.335" v="1741" actId="1076"/>
          <ac:spMkLst>
            <pc:docMk/>
            <pc:sldMk cId="3225707534" sldId="259"/>
            <ac:spMk id="4" creationId="{38217C0E-9DAD-4963-8837-5D443478DEC9}"/>
          </ac:spMkLst>
        </pc:spChg>
        <pc:spChg chg="add mod">
          <ac:chgData name="김 지영" userId="6a163bdcc1d28b62" providerId="LiveId" clId="{95046C5C-CE5D-4D8A-9E1E-295FE9F1410D}" dt="2020-05-02T14:44:06.309" v="1805" actId="20577"/>
          <ac:spMkLst>
            <pc:docMk/>
            <pc:sldMk cId="3225707534" sldId="259"/>
            <ac:spMk id="5" creationId="{3A896975-A8EA-4634-80EB-9B4FAEDE1031}"/>
          </ac:spMkLst>
        </pc:spChg>
        <pc:picChg chg="add del">
          <ac:chgData name="김 지영" userId="6a163bdcc1d28b62" providerId="LiveId" clId="{95046C5C-CE5D-4D8A-9E1E-295FE9F1410D}" dt="2020-05-02T14:19:23.860" v="822" actId="478"/>
          <ac:picMkLst>
            <pc:docMk/>
            <pc:sldMk cId="3225707534" sldId="259"/>
            <ac:picMk id="2" creationId="{B21BC08E-F325-423E-B2F4-535A5EC1EB69}"/>
          </ac:picMkLst>
        </pc:picChg>
        <pc:picChg chg="add">
          <ac:chgData name="김 지영" userId="6a163bdcc1d28b62" providerId="LiveId" clId="{95046C5C-CE5D-4D8A-9E1E-295FE9F1410D}" dt="2020-05-02T14:19:24.177" v="823"/>
          <ac:picMkLst>
            <pc:docMk/>
            <pc:sldMk cId="3225707534" sldId="259"/>
            <ac:picMk id="3" creationId="{2D21C501-C4DD-4C2A-933F-A0679D143B87}"/>
          </ac:picMkLst>
        </pc:picChg>
      </pc:sldChg>
      <pc:sldChg chg="delSp modSp new mod">
        <pc:chgData name="김 지영" userId="6a163bdcc1d28b62" providerId="LiveId" clId="{95046C5C-CE5D-4D8A-9E1E-295FE9F1410D}" dt="2020-05-02T14:02:26.583" v="231" actId="478"/>
        <pc:sldMkLst>
          <pc:docMk/>
          <pc:sldMk cId="2657851525" sldId="260"/>
        </pc:sldMkLst>
        <pc:spChg chg="mod">
          <ac:chgData name="김 지영" userId="6a163bdcc1d28b62" providerId="LiveId" clId="{95046C5C-CE5D-4D8A-9E1E-295FE9F1410D}" dt="2020-05-02T13:48:20.897" v="72" actId="20577"/>
          <ac:spMkLst>
            <pc:docMk/>
            <pc:sldMk cId="2657851525" sldId="260"/>
            <ac:spMk id="2" creationId="{5C4BDD8D-1FB3-4CD5-9F1D-415E2FD5ECC6}"/>
          </ac:spMkLst>
        </pc:spChg>
        <pc:spChg chg="del">
          <ac:chgData name="김 지영" userId="6a163bdcc1d28b62" providerId="LiveId" clId="{95046C5C-CE5D-4D8A-9E1E-295FE9F1410D}" dt="2020-05-02T14:02:26.583" v="231" actId="478"/>
          <ac:spMkLst>
            <pc:docMk/>
            <pc:sldMk cId="2657851525" sldId="260"/>
            <ac:spMk id="3" creationId="{5D2012A4-5E42-4F93-9496-F6968E8DB7B7}"/>
          </ac:spMkLst>
        </pc:spChg>
      </pc:sldChg>
      <pc:sldChg chg="add del">
        <pc:chgData name="김 지영" userId="6a163bdcc1d28b62" providerId="LiveId" clId="{95046C5C-CE5D-4D8A-9E1E-295FE9F1410D}" dt="2020-05-01T17:19:10.925" v="25"/>
        <pc:sldMkLst>
          <pc:docMk/>
          <pc:sldMk cId="3881613830" sldId="260"/>
        </pc:sldMkLst>
      </pc:sldChg>
      <pc:sldChg chg="addSp delSp modSp add del mod">
        <pc:chgData name="김 지영" userId="6a163bdcc1d28b62" providerId="LiveId" clId="{95046C5C-CE5D-4D8A-9E1E-295FE9F1410D}" dt="2020-05-02T14:03:59.195" v="261" actId="47"/>
        <pc:sldMkLst>
          <pc:docMk/>
          <pc:sldMk cId="2920811556" sldId="261"/>
        </pc:sldMkLst>
        <pc:spChg chg="add mod">
          <ac:chgData name="김 지영" userId="6a163bdcc1d28b62" providerId="LiveId" clId="{95046C5C-CE5D-4D8A-9E1E-295FE9F1410D}" dt="2020-05-02T13:55:02.333" v="165" actId="20577"/>
          <ac:spMkLst>
            <pc:docMk/>
            <pc:sldMk cId="2920811556" sldId="261"/>
            <ac:spMk id="4" creationId="{C98F3772-F018-4A15-BED1-17F28BE8D518}"/>
          </ac:spMkLst>
        </pc:spChg>
        <pc:spChg chg="add mod">
          <ac:chgData name="김 지영" userId="6a163bdcc1d28b62" providerId="LiveId" clId="{95046C5C-CE5D-4D8A-9E1E-295FE9F1410D}" dt="2020-05-02T13:54:17.587" v="157" actId="1076"/>
          <ac:spMkLst>
            <pc:docMk/>
            <pc:sldMk cId="2920811556" sldId="261"/>
            <ac:spMk id="5" creationId="{7541CBFC-8865-4AD2-ACDA-1DEECA1F113D}"/>
          </ac:spMkLst>
        </pc:spChg>
        <pc:spChg chg="add del mod">
          <ac:chgData name="김 지영" userId="6a163bdcc1d28b62" providerId="LiveId" clId="{95046C5C-CE5D-4D8A-9E1E-295FE9F1410D}" dt="2020-05-02T14:03:08.258" v="242" actId="478"/>
          <ac:spMkLst>
            <pc:docMk/>
            <pc:sldMk cId="2920811556" sldId="261"/>
            <ac:spMk id="6" creationId="{3C5D57FC-2F7A-4C90-9A51-70DCA03EC7DA}"/>
          </ac:spMkLst>
        </pc:spChg>
        <pc:spChg chg="add del mod">
          <ac:chgData name="김 지영" userId="6a163bdcc1d28b62" providerId="LiveId" clId="{95046C5C-CE5D-4D8A-9E1E-295FE9F1410D}" dt="2020-05-02T13:54:35.881" v="159" actId="931"/>
          <ac:spMkLst>
            <pc:docMk/>
            <pc:sldMk cId="2920811556" sldId="261"/>
            <ac:spMk id="7" creationId="{1CD72D9E-BC9F-4799-A4EF-495A0596444A}"/>
          </ac:spMkLst>
        </pc:spChg>
        <pc:spChg chg="add del mod">
          <ac:chgData name="김 지영" userId="6a163bdcc1d28b62" providerId="LiveId" clId="{95046C5C-CE5D-4D8A-9E1E-295FE9F1410D}" dt="2020-05-02T13:54:48.722" v="162" actId="931"/>
          <ac:spMkLst>
            <pc:docMk/>
            <pc:sldMk cId="2920811556" sldId="261"/>
            <ac:spMk id="8" creationId="{E07186A2-40C2-4C45-A9F1-78A7C28C0CC5}"/>
          </ac:spMkLst>
        </pc:spChg>
        <pc:spChg chg="add del mod">
          <ac:chgData name="김 지영" userId="6a163bdcc1d28b62" providerId="LiveId" clId="{95046C5C-CE5D-4D8A-9E1E-295FE9F1410D}" dt="2020-05-02T13:55:41.619" v="169" actId="478"/>
          <ac:spMkLst>
            <pc:docMk/>
            <pc:sldMk cId="2920811556" sldId="261"/>
            <ac:spMk id="14" creationId="{0EC44A5C-20CB-4AA7-8357-F92C3EDB522E}"/>
          </ac:spMkLst>
        </pc:spChg>
        <pc:spChg chg="add del mod">
          <ac:chgData name="김 지영" userId="6a163bdcc1d28b62" providerId="LiveId" clId="{95046C5C-CE5D-4D8A-9E1E-295FE9F1410D}" dt="2020-05-02T14:03:11.880" v="243" actId="478"/>
          <ac:spMkLst>
            <pc:docMk/>
            <pc:sldMk cId="2920811556" sldId="261"/>
            <ac:spMk id="16" creationId="{6AA56E7E-2434-45BD-A28A-2832B701A89A}"/>
          </ac:spMkLst>
        </pc:spChg>
        <pc:spChg chg="add del mod">
          <ac:chgData name="김 지영" userId="6a163bdcc1d28b62" providerId="LiveId" clId="{95046C5C-CE5D-4D8A-9E1E-295FE9F1410D}" dt="2020-05-02T14:03:29.601" v="247"/>
          <ac:spMkLst>
            <pc:docMk/>
            <pc:sldMk cId="2920811556" sldId="261"/>
            <ac:spMk id="18" creationId="{C98AE21F-77A0-4273-BBB5-50EA98EDE0CB}"/>
          </ac:spMkLst>
        </pc:spChg>
        <pc:picChg chg="del">
          <ac:chgData name="김 지영" userId="6a163bdcc1d28b62" providerId="LiveId" clId="{95046C5C-CE5D-4D8A-9E1E-295FE9F1410D}" dt="2020-05-02T13:48:33.635" v="74" actId="478"/>
          <ac:picMkLst>
            <pc:docMk/>
            <pc:sldMk cId="2920811556" sldId="261"/>
            <ac:picMk id="2" creationId="{B21BC08E-F325-423E-B2F4-535A5EC1EB69}"/>
          </ac:picMkLst>
        </pc:picChg>
        <pc:picChg chg="add del">
          <ac:chgData name="김 지영" userId="6a163bdcc1d28b62" providerId="LiveId" clId="{95046C5C-CE5D-4D8A-9E1E-295FE9F1410D}" dt="2020-05-02T13:54:11.104" v="155" actId="478"/>
          <ac:picMkLst>
            <pc:docMk/>
            <pc:sldMk cId="2920811556" sldId="261"/>
            <ac:picMk id="3" creationId="{70A92989-353F-4223-B804-BED4699C2CE1}"/>
          </ac:picMkLst>
        </pc:picChg>
        <pc:picChg chg="add del mod">
          <ac:chgData name="김 지영" userId="6a163bdcc1d28b62" providerId="LiveId" clId="{95046C5C-CE5D-4D8A-9E1E-295FE9F1410D}" dt="2020-05-02T14:03:16.954" v="245" actId="478"/>
          <ac:picMkLst>
            <pc:docMk/>
            <pc:sldMk cId="2920811556" sldId="261"/>
            <ac:picMk id="10" creationId="{79558D04-B01C-41EF-9F3B-2E2FC641E36A}"/>
          </ac:picMkLst>
        </pc:picChg>
        <pc:picChg chg="add del mod">
          <ac:chgData name="김 지영" userId="6a163bdcc1d28b62" providerId="LiveId" clId="{95046C5C-CE5D-4D8A-9E1E-295FE9F1410D}" dt="2020-05-02T14:03:08.258" v="242" actId="478"/>
          <ac:picMkLst>
            <pc:docMk/>
            <pc:sldMk cId="2920811556" sldId="261"/>
            <ac:picMk id="12" creationId="{4B480CF8-3E6E-4FDD-A62A-A203D3451DC2}"/>
          </ac:picMkLst>
        </pc:picChg>
        <pc:picChg chg="add mod">
          <ac:chgData name="김 지영" userId="6a163bdcc1d28b62" providerId="LiveId" clId="{95046C5C-CE5D-4D8A-9E1E-295FE9F1410D}" dt="2020-05-02T14:03:31.199" v="248" actId="27614"/>
          <ac:picMkLst>
            <pc:docMk/>
            <pc:sldMk cId="2920811556" sldId="261"/>
            <ac:picMk id="20" creationId="{34295AD7-FB07-4BA1-B063-60A3EF2D0A95}"/>
          </ac:picMkLst>
        </pc:picChg>
      </pc:sldChg>
      <pc:sldChg chg="new del">
        <pc:chgData name="김 지영" userId="6a163bdcc1d28b62" providerId="LiveId" clId="{95046C5C-CE5D-4D8A-9E1E-295FE9F1410D}" dt="2020-05-02T13:55:38.535" v="167" actId="47"/>
        <pc:sldMkLst>
          <pc:docMk/>
          <pc:sldMk cId="378841734" sldId="262"/>
        </pc:sldMkLst>
      </pc:sldChg>
      <pc:sldChg chg="addSp delSp modSp add del mod">
        <pc:chgData name="김 지영" userId="6a163bdcc1d28b62" providerId="LiveId" clId="{95046C5C-CE5D-4D8A-9E1E-295FE9F1410D}" dt="2020-05-02T14:03:59.943" v="262" actId="47"/>
        <pc:sldMkLst>
          <pc:docMk/>
          <pc:sldMk cId="2436499843" sldId="262"/>
        </pc:sldMkLst>
        <pc:spChg chg="mod">
          <ac:chgData name="김 지영" userId="6a163bdcc1d28b62" providerId="LiveId" clId="{95046C5C-CE5D-4D8A-9E1E-295FE9F1410D}" dt="2020-05-02T14:03:34.965" v="250" actId="20577"/>
          <ac:spMkLst>
            <pc:docMk/>
            <pc:sldMk cId="2436499843" sldId="262"/>
            <ac:spMk id="5" creationId="{7541CBFC-8865-4AD2-ACDA-1DEECA1F113D}"/>
          </ac:spMkLst>
        </pc:spChg>
        <pc:spChg chg="add del mod">
          <ac:chgData name="김 지영" userId="6a163bdcc1d28b62" providerId="LiveId" clId="{95046C5C-CE5D-4D8A-9E1E-295FE9F1410D}" dt="2020-05-02T14:03:44.351" v="255"/>
          <ac:spMkLst>
            <pc:docMk/>
            <pc:sldMk cId="2436499843" sldId="262"/>
            <ac:spMk id="7" creationId="{13108C5A-8F0B-4FA7-9EDB-85619B198B16}"/>
          </ac:spMkLst>
        </pc:spChg>
        <pc:picChg chg="add del mod">
          <ac:chgData name="김 지영" userId="6a163bdcc1d28b62" providerId="LiveId" clId="{95046C5C-CE5D-4D8A-9E1E-295FE9F1410D}" dt="2020-05-02T14:03:40.328" v="252"/>
          <ac:picMkLst>
            <pc:docMk/>
            <pc:sldMk cId="2436499843" sldId="262"/>
            <ac:picMk id="3" creationId="{FE34FBA0-C7F4-4E22-A962-469A9FFD261E}"/>
          </ac:picMkLst>
        </pc:picChg>
        <pc:picChg chg="add del mod">
          <ac:chgData name="김 지영" userId="6a163bdcc1d28b62" providerId="LiveId" clId="{95046C5C-CE5D-4D8A-9E1E-295FE9F1410D}" dt="2020-05-02T14:03:44.351" v="255"/>
          <ac:picMkLst>
            <pc:docMk/>
            <pc:sldMk cId="2436499843" sldId="262"/>
            <ac:picMk id="9" creationId="{839FA697-F566-4D36-BF25-3212A609C540}"/>
          </ac:picMkLst>
        </pc:picChg>
        <pc:picChg chg="del">
          <ac:chgData name="김 지영" userId="6a163bdcc1d28b62" providerId="LiveId" clId="{95046C5C-CE5D-4D8A-9E1E-295FE9F1410D}" dt="2020-05-02T14:03:41.575" v="253" actId="478"/>
          <ac:picMkLst>
            <pc:docMk/>
            <pc:sldMk cId="2436499843" sldId="262"/>
            <ac:picMk id="20" creationId="{34295AD7-FB07-4BA1-B063-60A3EF2D0A95}"/>
          </ac:picMkLst>
        </pc:picChg>
      </pc:sldChg>
      <pc:sldChg chg="addSp delSp modSp add del mod">
        <pc:chgData name="김 지영" userId="6a163bdcc1d28b62" providerId="LiveId" clId="{95046C5C-CE5D-4D8A-9E1E-295FE9F1410D}" dt="2020-05-02T14:03:03.043" v="239" actId="47"/>
        <pc:sldMkLst>
          <pc:docMk/>
          <pc:sldMk cId="4150874608" sldId="262"/>
        </pc:sldMkLst>
        <pc:spChg chg="add del mod">
          <ac:chgData name="김 지영" userId="6a163bdcc1d28b62" providerId="LiveId" clId="{95046C5C-CE5D-4D8A-9E1E-295FE9F1410D}" dt="2020-05-02T13:55:59.879" v="176" actId="931"/>
          <ac:spMkLst>
            <pc:docMk/>
            <pc:sldMk cId="4150874608" sldId="262"/>
            <ac:spMk id="3" creationId="{1EA4DDB0-BB9E-4F22-9392-8B89E5B67D24}"/>
          </ac:spMkLst>
        </pc:spChg>
        <pc:spChg chg="mod">
          <ac:chgData name="김 지영" userId="6a163bdcc1d28b62" providerId="LiveId" clId="{95046C5C-CE5D-4D8A-9E1E-295FE9F1410D}" dt="2020-05-02T13:55:49.147" v="172" actId="20577"/>
          <ac:spMkLst>
            <pc:docMk/>
            <pc:sldMk cId="4150874608" sldId="262"/>
            <ac:spMk id="5" creationId="{7541CBFC-8865-4AD2-ACDA-1DEECA1F113D}"/>
          </ac:spMkLst>
        </pc:spChg>
        <pc:spChg chg="mod">
          <ac:chgData name="김 지영" userId="6a163bdcc1d28b62" providerId="LiveId" clId="{95046C5C-CE5D-4D8A-9E1E-295FE9F1410D}" dt="2020-05-02T13:55:52.640" v="173" actId="20577"/>
          <ac:spMkLst>
            <pc:docMk/>
            <pc:sldMk cId="4150874608" sldId="262"/>
            <ac:spMk id="6" creationId="{3C5D57FC-2F7A-4C90-9A51-70DCA03EC7DA}"/>
          </ac:spMkLst>
        </pc:spChg>
        <pc:spChg chg="add del mod">
          <ac:chgData name="김 지영" userId="6a163bdcc1d28b62" providerId="LiveId" clId="{95046C5C-CE5D-4D8A-9E1E-295FE9F1410D}" dt="2020-05-02T13:56:02.820" v="177" actId="931"/>
          <ac:spMkLst>
            <pc:docMk/>
            <pc:sldMk cId="4150874608" sldId="262"/>
            <ac:spMk id="8" creationId="{FC8866D8-5840-4E64-BF6F-00B73277D6C5}"/>
          </ac:spMkLst>
        </pc:spChg>
        <pc:picChg chg="del">
          <ac:chgData name="김 지영" userId="6a163bdcc1d28b62" providerId="LiveId" clId="{95046C5C-CE5D-4D8A-9E1E-295FE9F1410D}" dt="2020-05-02T13:55:55.306" v="174" actId="478"/>
          <ac:picMkLst>
            <pc:docMk/>
            <pc:sldMk cId="4150874608" sldId="262"/>
            <ac:picMk id="10" creationId="{79558D04-B01C-41EF-9F3B-2E2FC641E36A}"/>
          </ac:picMkLst>
        </pc:picChg>
        <pc:picChg chg="add mod">
          <ac:chgData name="김 지영" userId="6a163bdcc1d28b62" providerId="LiveId" clId="{95046C5C-CE5D-4D8A-9E1E-295FE9F1410D}" dt="2020-05-02T13:55:59.879" v="176" actId="931"/>
          <ac:picMkLst>
            <pc:docMk/>
            <pc:sldMk cId="4150874608" sldId="262"/>
            <ac:picMk id="11" creationId="{E3BF8535-8A6E-45A3-883F-A85BC252001F}"/>
          </ac:picMkLst>
        </pc:picChg>
        <pc:picChg chg="del">
          <ac:chgData name="김 지영" userId="6a163bdcc1d28b62" providerId="LiveId" clId="{95046C5C-CE5D-4D8A-9E1E-295FE9F1410D}" dt="2020-05-02T13:55:55.770" v="175" actId="478"/>
          <ac:picMkLst>
            <pc:docMk/>
            <pc:sldMk cId="4150874608" sldId="262"/>
            <ac:picMk id="12" creationId="{4B480CF8-3E6E-4FDD-A62A-A203D3451DC2}"/>
          </ac:picMkLst>
        </pc:picChg>
        <pc:picChg chg="add mod">
          <ac:chgData name="김 지영" userId="6a163bdcc1d28b62" providerId="LiveId" clId="{95046C5C-CE5D-4D8A-9E1E-295FE9F1410D}" dt="2020-05-02T13:56:03.900" v="178" actId="27614"/>
          <ac:picMkLst>
            <pc:docMk/>
            <pc:sldMk cId="4150874608" sldId="262"/>
            <ac:picMk id="14" creationId="{4FE51672-4212-42F6-BD63-15176DC35A54}"/>
          </ac:picMkLst>
        </pc:picChg>
      </pc:sldChg>
      <pc:sldChg chg="addSp delSp modSp add mod ord">
        <pc:chgData name="김 지영" userId="6a163bdcc1d28b62" providerId="LiveId" clId="{95046C5C-CE5D-4D8A-9E1E-295FE9F1410D}" dt="2020-05-02T14:18:42.554" v="819"/>
        <pc:sldMkLst>
          <pc:docMk/>
          <pc:sldMk cId="818657266" sldId="263"/>
        </pc:sldMkLst>
        <pc:spChg chg="add mod">
          <ac:chgData name="김 지영" userId="6a163bdcc1d28b62" providerId="LiveId" clId="{95046C5C-CE5D-4D8A-9E1E-295FE9F1410D}" dt="2020-05-02T14:03:53.882" v="260" actId="14100"/>
          <ac:spMkLst>
            <pc:docMk/>
            <pc:sldMk cId="818657266" sldId="263"/>
            <ac:spMk id="3" creationId="{D2DEDE64-5601-4B60-BD7B-A65C94028152}"/>
          </ac:spMkLst>
        </pc:spChg>
        <pc:picChg chg="del">
          <ac:chgData name="김 지영" userId="6a163bdcc1d28b62" providerId="LiveId" clId="{95046C5C-CE5D-4D8A-9E1E-295FE9F1410D}" dt="2020-05-02T14:03:51.121" v="259" actId="478"/>
          <ac:picMkLst>
            <pc:docMk/>
            <pc:sldMk cId="818657266" sldId="263"/>
            <ac:picMk id="20" creationId="{34295AD7-FB07-4BA1-B063-60A3EF2D0A95}"/>
          </ac:picMkLst>
        </pc:picChg>
      </pc:sldChg>
      <pc:sldChg chg="addSp delSp modSp add del mod">
        <pc:chgData name="김 지영" userId="6a163bdcc1d28b62" providerId="LiveId" clId="{95046C5C-CE5D-4D8A-9E1E-295FE9F1410D}" dt="2020-05-02T14:03:02.691" v="238" actId="47"/>
        <pc:sldMkLst>
          <pc:docMk/>
          <pc:sldMk cId="1723577512" sldId="263"/>
        </pc:sldMkLst>
        <pc:spChg chg="add del mod">
          <ac:chgData name="김 지영" userId="6a163bdcc1d28b62" providerId="LiveId" clId="{95046C5C-CE5D-4D8A-9E1E-295FE9F1410D}" dt="2020-05-02T13:57:41.643" v="184" actId="931"/>
          <ac:spMkLst>
            <pc:docMk/>
            <pc:sldMk cId="1723577512" sldId="263"/>
            <ac:spMk id="3" creationId="{22869769-4B2A-4BFF-A7BE-383FD2FE899D}"/>
          </ac:spMkLst>
        </pc:spChg>
        <pc:spChg chg="mod">
          <ac:chgData name="김 지영" userId="6a163bdcc1d28b62" providerId="LiveId" clId="{95046C5C-CE5D-4D8A-9E1E-295FE9F1410D}" dt="2020-05-02T13:57:31.536" v="182" actId="20577"/>
          <ac:spMkLst>
            <pc:docMk/>
            <pc:sldMk cId="1723577512" sldId="263"/>
            <ac:spMk id="5" creationId="{7541CBFC-8865-4AD2-ACDA-1DEECA1F113D}"/>
          </ac:spMkLst>
        </pc:spChg>
        <pc:spChg chg="mod">
          <ac:chgData name="김 지영" userId="6a163bdcc1d28b62" providerId="LiveId" clId="{95046C5C-CE5D-4D8A-9E1E-295FE9F1410D}" dt="2020-05-02T13:57:34.088" v="183" actId="20577"/>
          <ac:spMkLst>
            <pc:docMk/>
            <pc:sldMk cId="1723577512" sldId="263"/>
            <ac:spMk id="6" creationId="{3C5D57FC-2F7A-4C90-9A51-70DCA03EC7DA}"/>
          </ac:spMkLst>
        </pc:spChg>
        <pc:spChg chg="add del mod">
          <ac:chgData name="김 지영" userId="6a163bdcc1d28b62" providerId="LiveId" clId="{95046C5C-CE5D-4D8A-9E1E-295FE9F1410D}" dt="2020-05-02T13:57:49.399" v="186" actId="931"/>
          <ac:spMkLst>
            <pc:docMk/>
            <pc:sldMk cId="1723577512" sldId="263"/>
            <ac:spMk id="8" creationId="{C398F53E-7C91-4995-88C8-C28BE9E80BBD}"/>
          </ac:spMkLst>
        </pc:spChg>
        <pc:picChg chg="add mod">
          <ac:chgData name="김 지영" userId="6a163bdcc1d28b62" providerId="LiveId" clId="{95046C5C-CE5D-4D8A-9E1E-295FE9F1410D}" dt="2020-05-02T13:57:51.022" v="188" actId="962"/>
          <ac:picMkLst>
            <pc:docMk/>
            <pc:sldMk cId="1723577512" sldId="263"/>
            <ac:picMk id="10" creationId="{8E71A8D6-9B6E-4B42-9867-C86510C50D4D}"/>
          </ac:picMkLst>
        </pc:picChg>
        <pc:picChg chg="del">
          <ac:chgData name="김 지영" userId="6a163bdcc1d28b62" providerId="LiveId" clId="{95046C5C-CE5D-4D8A-9E1E-295FE9F1410D}" dt="2020-05-02T13:56:11.698" v="180" actId="478"/>
          <ac:picMkLst>
            <pc:docMk/>
            <pc:sldMk cId="1723577512" sldId="263"/>
            <ac:picMk id="11" creationId="{E3BF8535-8A6E-45A3-883F-A85BC252001F}"/>
          </ac:picMkLst>
        </pc:picChg>
        <pc:picChg chg="add mod">
          <ac:chgData name="김 지영" userId="6a163bdcc1d28b62" providerId="LiveId" clId="{95046C5C-CE5D-4D8A-9E1E-295FE9F1410D}" dt="2020-05-02T13:57:51.021" v="187" actId="27614"/>
          <ac:picMkLst>
            <pc:docMk/>
            <pc:sldMk cId="1723577512" sldId="263"/>
            <ac:picMk id="13" creationId="{4B77A827-DF22-46DC-9465-F77891A5B0B3}"/>
          </ac:picMkLst>
        </pc:picChg>
        <pc:picChg chg="del">
          <ac:chgData name="김 지영" userId="6a163bdcc1d28b62" providerId="LiveId" clId="{95046C5C-CE5D-4D8A-9E1E-295FE9F1410D}" dt="2020-05-02T13:56:12.018" v="181" actId="478"/>
          <ac:picMkLst>
            <pc:docMk/>
            <pc:sldMk cId="1723577512" sldId="263"/>
            <ac:picMk id="14" creationId="{4FE51672-4212-42F6-BD63-15176DC35A54}"/>
          </ac:picMkLst>
        </pc:picChg>
        <pc:picChg chg="add mod">
          <ac:chgData name="김 지영" userId="6a163bdcc1d28b62" providerId="LiveId" clId="{95046C5C-CE5D-4D8A-9E1E-295FE9F1410D}" dt="2020-05-02T13:58:17.330" v="192" actId="1076"/>
          <ac:picMkLst>
            <pc:docMk/>
            <pc:sldMk cId="1723577512" sldId="263"/>
            <ac:picMk id="16" creationId="{2E8AD3D7-11B7-4139-8997-340AA39B19CB}"/>
          </ac:picMkLst>
        </pc:picChg>
        <pc:picChg chg="add mod">
          <ac:chgData name="김 지영" userId="6a163bdcc1d28b62" providerId="LiveId" clId="{95046C5C-CE5D-4D8A-9E1E-295FE9F1410D}" dt="2020-05-02T14:01:19.721" v="225" actId="1076"/>
          <ac:picMkLst>
            <pc:docMk/>
            <pc:sldMk cId="1723577512" sldId="263"/>
            <ac:picMk id="18" creationId="{56C0C60A-688F-4F11-B134-7B024F0957BC}"/>
          </ac:picMkLst>
        </pc:picChg>
        <pc:picChg chg="add mod">
          <ac:chgData name="김 지영" userId="6a163bdcc1d28b62" providerId="LiveId" clId="{95046C5C-CE5D-4D8A-9E1E-295FE9F1410D}" dt="2020-05-02T14:01:24.747" v="227" actId="1076"/>
          <ac:picMkLst>
            <pc:docMk/>
            <pc:sldMk cId="1723577512" sldId="263"/>
            <ac:picMk id="20" creationId="{1F63E71C-1E73-4376-A85E-4391843924CD}"/>
          </ac:picMkLst>
        </pc:picChg>
      </pc:sldChg>
      <pc:sldChg chg="addSp delSp modSp add mod">
        <pc:chgData name="김 지영" userId="6a163bdcc1d28b62" providerId="LiveId" clId="{95046C5C-CE5D-4D8A-9E1E-295FE9F1410D}" dt="2020-05-02T14:34:38.773" v="1651" actId="1076"/>
        <pc:sldMkLst>
          <pc:docMk/>
          <pc:sldMk cId="2518072438" sldId="264"/>
        </pc:sldMkLst>
        <pc:spChg chg="del">
          <ac:chgData name="김 지영" userId="6a163bdcc1d28b62" providerId="LiveId" clId="{95046C5C-CE5D-4D8A-9E1E-295FE9F1410D}" dt="2020-05-02T14:04:03.855" v="264"/>
          <ac:spMkLst>
            <pc:docMk/>
            <pc:sldMk cId="2518072438" sldId="264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2T14:05:34.388" v="305" actId="20577"/>
          <ac:spMkLst>
            <pc:docMk/>
            <pc:sldMk cId="2518072438" sldId="264"/>
            <ac:spMk id="5" creationId="{7541CBFC-8865-4AD2-ACDA-1DEECA1F113D}"/>
          </ac:spMkLst>
        </pc:spChg>
        <pc:spChg chg="add del">
          <ac:chgData name="김 지영" userId="6a163bdcc1d28b62" providerId="LiveId" clId="{95046C5C-CE5D-4D8A-9E1E-295FE9F1410D}" dt="2020-05-02T14:05:40.632" v="307" actId="478"/>
          <ac:spMkLst>
            <pc:docMk/>
            <pc:sldMk cId="2518072438" sldId="264"/>
            <ac:spMk id="7" creationId="{44BCA524-83B0-4C29-9D1E-01B094D1BC0E}"/>
          </ac:spMkLst>
        </pc:spChg>
        <pc:spChg chg="add del mod">
          <ac:chgData name="김 지영" userId="6a163bdcc1d28b62" providerId="LiveId" clId="{95046C5C-CE5D-4D8A-9E1E-295FE9F1410D}" dt="2020-05-02T14:08:03.832" v="364" actId="478"/>
          <ac:spMkLst>
            <pc:docMk/>
            <pc:sldMk cId="2518072438" sldId="264"/>
            <ac:spMk id="8" creationId="{AC97C554-C8A7-4711-8916-81BDF6C1500F}"/>
          </ac:spMkLst>
        </pc:spChg>
        <pc:spChg chg="add mod">
          <ac:chgData name="김 지영" userId="6a163bdcc1d28b62" providerId="LiveId" clId="{95046C5C-CE5D-4D8A-9E1E-295FE9F1410D}" dt="2020-05-02T14:08:08.960" v="385" actId="20577"/>
          <ac:spMkLst>
            <pc:docMk/>
            <pc:sldMk cId="2518072438" sldId="264"/>
            <ac:spMk id="9" creationId="{0519DF74-BD3F-4A08-B2B1-04FF304EF20D}"/>
          </ac:spMkLst>
        </pc:spChg>
        <pc:spChg chg="add mod">
          <ac:chgData name="김 지영" userId="6a163bdcc1d28b62" providerId="LiveId" clId="{95046C5C-CE5D-4D8A-9E1E-295FE9F1410D}" dt="2020-05-02T14:34:38.773" v="1651" actId="1076"/>
          <ac:spMkLst>
            <pc:docMk/>
            <pc:sldMk cId="2518072438" sldId="264"/>
            <ac:spMk id="10" creationId="{BC27FD55-0D69-4A0E-A422-71BE8669E1DF}"/>
          </ac:spMkLst>
        </pc:spChg>
        <pc:picChg chg="add mod">
          <ac:chgData name="김 지영" userId="6a163bdcc1d28b62" providerId="LiveId" clId="{95046C5C-CE5D-4D8A-9E1E-295FE9F1410D}" dt="2020-05-02T14:04:05.054" v="265" actId="27614"/>
          <ac:picMkLst>
            <pc:docMk/>
            <pc:sldMk cId="2518072438" sldId="264"/>
            <ac:picMk id="6" creationId="{17E8CF56-D2F1-41E0-8517-6BFA4C826D9D}"/>
          </ac:picMkLst>
        </pc:picChg>
      </pc:sldChg>
      <pc:sldChg chg="addSp delSp modSp add del mod">
        <pc:chgData name="김 지영" userId="6a163bdcc1d28b62" providerId="LiveId" clId="{95046C5C-CE5D-4D8A-9E1E-295FE9F1410D}" dt="2020-05-02T14:03:02.402" v="237" actId="47"/>
        <pc:sldMkLst>
          <pc:docMk/>
          <pc:sldMk cId="3792146666" sldId="264"/>
        </pc:sldMkLst>
        <pc:spChg chg="add del mod">
          <ac:chgData name="김 지영" userId="6a163bdcc1d28b62" providerId="LiveId" clId="{95046C5C-CE5D-4D8A-9E1E-295FE9F1410D}" dt="2020-05-02T13:59:24.630" v="197"/>
          <ac:spMkLst>
            <pc:docMk/>
            <pc:sldMk cId="3792146666" sldId="264"/>
            <ac:spMk id="3" creationId="{156F4978-51D7-404C-A494-B49F30E1EF76}"/>
          </ac:spMkLst>
        </pc:spChg>
        <pc:spChg chg="mod">
          <ac:chgData name="김 지영" userId="6a163bdcc1d28b62" providerId="LiveId" clId="{95046C5C-CE5D-4D8A-9E1E-295FE9F1410D}" dt="2020-05-02T14:02:13.701" v="228" actId="20577"/>
          <ac:spMkLst>
            <pc:docMk/>
            <pc:sldMk cId="3792146666" sldId="264"/>
            <ac:spMk id="5" creationId="{7541CBFC-8865-4AD2-ACDA-1DEECA1F113D}"/>
          </ac:spMkLst>
        </pc:spChg>
        <pc:spChg chg="del">
          <ac:chgData name="김 지영" userId="6a163bdcc1d28b62" providerId="LiveId" clId="{95046C5C-CE5D-4D8A-9E1E-295FE9F1410D}" dt="2020-05-02T13:59:36.785" v="202" actId="478"/>
          <ac:spMkLst>
            <pc:docMk/>
            <pc:sldMk cId="3792146666" sldId="264"/>
            <ac:spMk id="6" creationId="{3C5D57FC-2F7A-4C90-9A51-70DCA03EC7DA}"/>
          </ac:spMkLst>
        </pc:spChg>
        <pc:spChg chg="add del mod">
          <ac:chgData name="김 지영" userId="6a163bdcc1d28b62" providerId="LiveId" clId="{95046C5C-CE5D-4D8A-9E1E-295FE9F1410D}" dt="2020-05-02T13:59:26.087" v="198"/>
          <ac:spMkLst>
            <pc:docMk/>
            <pc:sldMk cId="3792146666" sldId="264"/>
            <ac:spMk id="8" creationId="{C1791B9E-A8AB-44BF-A017-D7AE9D63B857}"/>
          </ac:spMkLst>
        </pc:spChg>
        <pc:spChg chg="add del mod">
          <ac:chgData name="김 지영" userId="6a163bdcc1d28b62" providerId="LiveId" clId="{95046C5C-CE5D-4D8A-9E1E-295FE9F1410D}" dt="2020-05-02T13:59:35.256" v="201" actId="478"/>
          <ac:spMkLst>
            <pc:docMk/>
            <pc:sldMk cId="3792146666" sldId="264"/>
            <ac:spMk id="17" creationId="{D062EDC3-FFC0-4FD5-A305-CCE9FF36DF1F}"/>
          </ac:spMkLst>
        </pc:spChg>
        <pc:picChg chg="del">
          <ac:chgData name="김 지영" userId="6a163bdcc1d28b62" providerId="LiveId" clId="{95046C5C-CE5D-4D8A-9E1E-295FE9F1410D}" dt="2020-05-02T13:58:35.106" v="194" actId="478"/>
          <ac:picMkLst>
            <pc:docMk/>
            <pc:sldMk cId="3792146666" sldId="264"/>
            <ac:picMk id="10" creationId="{8E71A8D6-9B6E-4B42-9867-C86510C50D4D}"/>
          </ac:picMkLst>
        </pc:picChg>
        <pc:picChg chg="add mod">
          <ac:chgData name="김 지영" userId="6a163bdcc1d28b62" providerId="LiveId" clId="{95046C5C-CE5D-4D8A-9E1E-295FE9F1410D}" dt="2020-05-02T13:59:24.630" v="197"/>
          <ac:picMkLst>
            <pc:docMk/>
            <pc:sldMk cId="3792146666" sldId="264"/>
            <ac:picMk id="11" creationId="{68BEE0B5-1469-4038-AD0D-B8CA58E1AB28}"/>
          </ac:picMkLst>
        </pc:picChg>
        <pc:picChg chg="del">
          <ac:chgData name="김 지영" userId="6a163bdcc1d28b62" providerId="LiveId" clId="{95046C5C-CE5D-4D8A-9E1E-295FE9F1410D}" dt="2020-05-02T13:58:35.515" v="195" actId="478"/>
          <ac:picMkLst>
            <pc:docMk/>
            <pc:sldMk cId="3792146666" sldId="264"/>
            <ac:picMk id="13" creationId="{4B77A827-DF22-46DC-9465-F77891A5B0B3}"/>
          </ac:picMkLst>
        </pc:picChg>
        <pc:picChg chg="add del mod">
          <ac:chgData name="김 지영" userId="6a163bdcc1d28b62" providerId="LiveId" clId="{95046C5C-CE5D-4D8A-9E1E-295FE9F1410D}" dt="2020-05-02T13:59:33.706" v="200" actId="478"/>
          <ac:picMkLst>
            <pc:docMk/>
            <pc:sldMk cId="3792146666" sldId="264"/>
            <ac:picMk id="14" creationId="{9469AB95-7627-4EF8-82BB-554BC20FE76F}"/>
          </ac:picMkLst>
        </pc:picChg>
        <pc:picChg chg="del">
          <ac:chgData name="김 지영" userId="6a163bdcc1d28b62" providerId="LiveId" clId="{95046C5C-CE5D-4D8A-9E1E-295FE9F1410D}" dt="2020-05-02T13:58:36.527" v="196" actId="478"/>
          <ac:picMkLst>
            <pc:docMk/>
            <pc:sldMk cId="3792146666" sldId="264"/>
            <ac:picMk id="16" creationId="{2E8AD3D7-11B7-4139-8997-340AA39B19CB}"/>
          </ac:picMkLst>
        </pc:picChg>
      </pc:sldChg>
      <pc:sldChg chg="addSp delSp modSp add del mod">
        <pc:chgData name="김 지영" userId="6a163bdcc1d28b62" providerId="LiveId" clId="{95046C5C-CE5D-4D8A-9E1E-295FE9F1410D}" dt="2020-05-02T14:03:02.041" v="236" actId="47"/>
        <pc:sldMkLst>
          <pc:docMk/>
          <pc:sldMk cId="1462346747" sldId="265"/>
        </pc:sldMkLst>
        <pc:spChg chg="add del mod">
          <ac:chgData name="김 지영" userId="6a163bdcc1d28b62" providerId="LiveId" clId="{95046C5C-CE5D-4D8A-9E1E-295FE9F1410D}" dt="2020-05-02T13:59:46.674" v="206"/>
          <ac:spMkLst>
            <pc:docMk/>
            <pc:sldMk cId="1462346747" sldId="265"/>
            <ac:spMk id="3" creationId="{7B31E5DF-5D2E-487E-BB4E-61E0DEF94BF8}"/>
          </ac:spMkLst>
        </pc:spChg>
        <pc:spChg chg="mod">
          <ac:chgData name="김 지영" userId="6a163bdcc1d28b62" providerId="LiveId" clId="{95046C5C-CE5D-4D8A-9E1E-295FE9F1410D}" dt="2020-05-02T14:02:17.181" v="229" actId="20577"/>
          <ac:spMkLst>
            <pc:docMk/>
            <pc:sldMk cId="1462346747" sldId="265"/>
            <ac:spMk id="5" creationId="{7541CBFC-8865-4AD2-ACDA-1DEECA1F113D}"/>
          </ac:spMkLst>
        </pc:spChg>
        <pc:spChg chg="mod">
          <ac:chgData name="김 지영" userId="6a163bdcc1d28b62" providerId="LiveId" clId="{95046C5C-CE5D-4D8A-9E1E-295FE9F1410D}" dt="2020-05-02T14:02:19.893" v="230" actId="20577"/>
          <ac:spMkLst>
            <pc:docMk/>
            <pc:sldMk cId="1462346747" sldId="265"/>
            <ac:spMk id="6" creationId="{3C5D57FC-2F7A-4C90-9A51-70DCA03EC7DA}"/>
          </ac:spMkLst>
        </pc:spChg>
        <pc:spChg chg="add del mod">
          <ac:chgData name="김 지영" userId="6a163bdcc1d28b62" providerId="LiveId" clId="{95046C5C-CE5D-4D8A-9E1E-295FE9F1410D}" dt="2020-05-02T13:59:43.173" v="205"/>
          <ac:spMkLst>
            <pc:docMk/>
            <pc:sldMk cId="1462346747" sldId="265"/>
            <ac:spMk id="8" creationId="{2C2A6A6B-EEE7-4F4B-8A98-3EEE314CEE85}"/>
          </ac:spMkLst>
        </pc:spChg>
        <pc:picChg chg="add mod">
          <ac:chgData name="김 지영" userId="6a163bdcc1d28b62" providerId="LiveId" clId="{95046C5C-CE5D-4D8A-9E1E-295FE9F1410D}" dt="2020-05-02T13:59:43.173" v="205"/>
          <ac:picMkLst>
            <pc:docMk/>
            <pc:sldMk cId="1462346747" sldId="265"/>
            <ac:picMk id="10" creationId="{76F94384-21C8-47FA-9242-4E1897605900}"/>
          </ac:picMkLst>
        </pc:picChg>
        <pc:picChg chg="del">
          <ac:chgData name="김 지영" userId="6a163bdcc1d28b62" providerId="LiveId" clId="{95046C5C-CE5D-4D8A-9E1E-295FE9F1410D}" dt="2020-05-02T13:59:39.115" v="204" actId="478"/>
          <ac:picMkLst>
            <pc:docMk/>
            <pc:sldMk cId="1462346747" sldId="265"/>
            <ac:picMk id="11" creationId="{68BEE0B5-1469-4038-AD0D-B8CA58E1AB28}"/>
          </ac:picMkLst>
        </pc:picChg>
        <pc:picChg chg="add mod">
          <ac:chgData name="김 지영" userId="6a163bdcc1d28b62" providerId="LiveId" clId="{95046C5C-CE5D-4D8A-9E1E-295FE9F1410D}" dt="2020-05-02T13:59:46.674" v="206"/>
          <ac:picMkLst>
            <pc:docMk/>
            <pc:sldMk cId="1462346747" sldId="265"/>
            <ac:picMk id="13" creationId="{2D7D91A4-8083-4446-A2A8-F87DDF966637}"/>
          </ac:picMkLst>
        </pc:picChg>
        <pc:picChg chg="del">
          <ac:chgData name="김 지영" userId="6a163bdcc1d28b62" providerId="LiveId" clId="{95046C5C-CE5D-4D8A-9E1E-295FE9F1410D}" dt="2020-05-02T13:59:38.706" v="203" actId="478"/>
          <ac:picMkLst>
            <pc:docMk/>
            <pc:sldMk cId="1462346747" sldId="265"/>
            <ac:picMk id="14" creationId="{9469AB95-7627-4EF8-82BB-554BC20FE76F}"/>
          </ac:picMkLst>
        </pc:picChg>
        <pc:picChg chg="add mod">
          <ac:chgData name="김 지영" userId="6a163bdcc1d28b62" providerId="LiveId" clId="{95046C5C-CE5D-4D8A-9E1E-295FE9F1410D}" dt="2020-05-02T14:01:08.341" v="223" actId="1076"/>
          <ac:picMkLst>
            <pc:docMk/>
            <pc:sldMk cId="1462346747" sldId="265"/>
            <ac:picMk id="16" creationId="{1F5A70E6-2B99-4C03-AC7D-473C4BB01B65}"/>
          </ac:picMkLst>
        </pc:picChg>
        <pc:picChg chg="add mod">
          <ac:chgData name="김 지영" userId="6a163bdcc1d28b62" providerId="LiveId" clId="{95046C5C-CE5D-4D8A-9E1E-295FE9F1410D}" dt="2020-05-02T14:00:57.244" v="219" actId="1076"/>
          <ac:picMkLst>
            <pc:docMk/>
            <pc:sldMk cId="1462346747" sldId="265"/>
            <ac:picMk id="18" creationId="{AE2EE074-6105-481E-9D37-A4EA741BF222}"/>
          </ac:picMkLst>
        </pc:picChg>
        <pc:picChg chg="add mod ord">
          <ac:chgData name="김 지영" userId="6a163bdcc1d28b62" providerId="LiveId" clId="{95046C5C-CE5D-4D8A-9E1E-295FE9F1410D}" dt="2020-05-02T14:01:06.023" v="222" actId="167"/>
          <ac:picMkLst>
            <pc:docMk/>
            <pc:sldMk cId="1462346747" sldId="265"/>
            <ac:picMk id="19" creationId="{00BB4EBA-2622-4AFE-A5DE-04804CC4D126}"/>
          </ac:picMkLst>
        </pc:picChg>
      </pc:sldChg>
      <pc:sldChg chg="add del">
        <pc:chgData name="김 지영" userId="6a163bdcc1d28b62" providerId="LiveId" clId="{95046C5C-CE5D-4D8A-9E1E-295FE9F1410D}" dt="2020-05-02T14:04:06.546" v="267"/>
        <pc:sldMkLst>
          <pc:docMk/>
          <pc:sldMk cId="2490617128" sldId="265"/>
        </pc:sldMkLst>
      </pc:sldChg>
      <pc:sldChg chg="addSp delSp modSp add mod ord">
        <pc:chgData name="김 지영" userId="6a163bdcc1d28b62" providerId="LiveId" clId="{95046C5C-CE5D-4D8A-9E1E-295FE9F1410D}" dt="2020-05-02T14:43:54.160" v="1747" actId="20577"/>
        <pc:sldMkLst>
          <pc:docMk/>
          <pc:sldMk cId="3205294626" sldId="265"/>
        </pc:sldMkLst>
        <pc:spChg chg="del">
          <ac:chgData name="김 지영" userId="6a163bdcc1d28b62" providerId="LiveId" clId="{95046C5C-CE5D-4D8A-9E1E-295FE9F1410D}" dt="2020-05-02T14:04:17.059" v="276"/>
          <ac:spMkLst>
            <pc:docMk/>
            <pc:sldMk cId="3205294626" sldId="265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2T14:05:28.351" v="304" actId="20577"/>
          <ac:spMkLst>
            <pc:docMk/>
            <pc:sldMk cId="3205294626" sldId="265"/>
            <ac:spMk id="5" creationId="{7541CBFC-8865-4AD2-ACDA-1DEECA1F113D}"/>
          </ac:spMkLst>
        </pc:spChg>
        <pc:spChg chg="add del">
          <ac:chgData name="김 지영" userId="6a163bdcc1d28b62" providerId="LiveId" clId="{95046C5C-CE5D-4D8A-9E1E-295FE9F1410D}" dt="2020-05-02T14:08:17.114" v="387"/>
          <ac:spMkLst>
            <pc:docMk/>
            <pc:sldMk cId="3205294626" sldId="265"/>
            <ac:spMk id="7" creationId="{427ACF23-3B61-40C3-A0D7-130748253243}"/>
          </ac:spMkLst>
        </pc:spChg>
        <pc:spChg chg="add mod">
          <ac:chgData name="김 지영" userId="6a163bdcc1d28b62" providerId="LiveId" clId="{95046C5C-CE5D-4D8A-9E1E-295FE9F1410D}" dt="2020-05-02T14:08:34.971" v="409" actId="20577"/>
          <ac:spMkLst>
            <pc:docMk/>
            <pc:sldMk cId="3205294626" sldId="265"/>
            <ac:spMk id="8" creationId="{750156DD-7473-4EB5-83F6-A5CDC7747DCC}"/>
          </ac:spMkLst>
        </pc:spChg>
        <pc:spChg chg="add mod">
          <ac:chgData name="김 지영" userId="6a163bdcc1d28b62" providerId="LiveId" clId="{95046C5C-CE5D-4D8A-9E1E-295FE9F1410D}" dt="2020-05-02T14:43:54.160" v="1747" actId="20577"/>
          <ac:spMkLst>
            <pc:docMk/>
            <pc:sldMk cId="3205294626" sldId="265"/>
            <ac:spMk id="9" creationId="{79881592-F444-4E16-AB4C-710D99ABAF62}"/>
          </ac:spMkLst>
        </pc:spChg>
        <pc:picChg chg="add mod">
          <ac:chgData name="김 지영" userId="6a163bdcc1d28b62" providerId="LiveId" clId="{95046C5C-CE5D-4D8A-9E1E-295FE9F1410D}" dt="2020-05-02T14:04:17.059" v="276"/>
          <ac:picMkLst>
            <pc:docMk/>
            <pc:sldMk cId="3205294626" sldId="265"/>
            <ac:picMk id="6" creationId="{1F9E29F0-34B2-42BE-9C7B-CFAC8230AD7A}"/>
          </ac:picMkLst>
        </pc:picChg>
      </pc:sldChg>
      <pc:sldChg chg="addSp delSp modSp add mod">
        <pc:chgData name="김 지영" userId="6a163bdcc1d28b62" providerId="LiveId" clId="{95046C5C-CE5D-4D8A-9E1E-295FE9F1410D}" dt="2020-05-02T14:51:40.685" v="1837" actId="20577"/>
        <pc:sldMkLst>
          <pc:docMk/>
          <pc:sldMk cId="1202725395" sldId="266"/>
        </pc:sldMkLst>
        <pc:spChg chg="del">
          <ac:chgData name="김 지영" userId="6a163bdcc1d28b62" providerId="LiveId" clId="{95046C5C-CE5D-4D8A-9E1E-295FE9F1410D}" dt="2020-05-02T14:04:19.309" v="277"/>
          <ac:spMkLst>
            <pc:docMk/>
            <pc:sldMk cId="1202725395" sldId="266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2T14:05:23.365" v="303" actId="20577"/>
          <ac:spMkLst>
            <pc:docMk/>
            <pc:sldMk cId="1202725395" sldId="266"/>
            <ac:spMk id="5" creationId="{7541CBFC-8865-4AD2-ACDA-1DEECA1F113D}"/>
          </ac:spMkLst>
        </pc:spChg>
        <pc:spChg chg="add mod">
          <ac:chgData name="김 지영" userId="6a163bdcc1d28b62" providerId="LiveId" clId="{95046C5C-CE5D-4D8A-9E1E-295FE9F1410D}" dt="2020-05-02T14:10:14.072" v="510" actId="20577"/>
          <ac:spMkLst>
            <pc:docMk/>
            <pc:sldMk cId="1202725395" sldId="266"/>
            <ac:spMk id="7" creationId="{EC132EA8-BFBE-422E-9BF8-6F5D84E5D761}"/>
          </ac:spMkLst>
        </pc:spChg>
        <pc:spChg chg="add mod">
          <ac:chgData name="김 지영" userId="6a163bdcc1d28b62" providerId="LiveId" clId="{95046C5C-CE5D-4D8A-9E1E-295FE9F1410D}" dt="2020-05-02T14:09:29.734" v="457" actId="20577"/>
          <ac:spMkLst>
            <pc:docMk/>
            <pc:sldMk cId="1202725395" sldId="266"/>
            <ac:spMk id="8" creationId="{A1C2217A-E181-4003-9F3C-875B47D92AB1}"/>
          </ac:spMkLst>
        </pc:spChg>
        <pc:spChg chg="add mod">
          <ac:chgData name="김 지영" userId="6a163bdcc1d28b62" providerId="LiveId" clId="{95046C5C-CE5D-4D8A-9E1E-295FE9F1410D}" dt="2020-05-02T14:09:07.864" v="438" actId="20577"/>
          <ac:spMkLst>
            <pc:docMk/>
            <pc:sldMk cId="1202725395" sldId="266"/>
            <ac:spMk id="9" creationId="{7AD69AAA-2382-420E-8DAC-FE77403D49E9}"/>
          </ac:spMkLst>
        </pc:spChg>
        <pc:spChg chg="add mod">
          <ac:chgData name="김 지영" userId="6a163bdcc1d28b62" providerId="LiveId" clId="{95046C5C-CE5D-4D8A-9E1E-295FE9F1410D}" dt="2020-05-02T14:09:40.214" v="490" actId="20577"/>
          <ac:spMkLst>
            <pc:docMk/>
            <pc:sldMk cId="1202725395" sldId="266"/>
            <ac:spMk id="10" creationId="{500D4815-B2C8-4D30-8646-E853F4AAAC5B}"/>
          </ac:spMkLst>
        </pc:spChg>
        <pc:spChg chg="add mod">
          <ac:chgData name="김 지영" userId="6a163bdcc1d28b62" providerId="LiveId" clId="{95046C5C-CE5D-4D8A-9E1E-295FE9F1410D}" dt="2020-05-02T14:51:40.685" v="1837" actId="20577"/>
          <ac:spMkLst>
            <pc:docMk/>
            <pc:sldMk cId="1202725395" sldId="266"/>
            <ac:spMk id="11" creationId="{706DC913-C875-4C28-895C-211C0FB4BFB6}"/>
          </ac:spMkLst>
        </pc:spChg>
        <pc:spChg chg="add mod">
          <ac:chgData name="김 지영" userId="6a163bdcc1d28b62" providerId="LiveId" clId="{95046C5C-CE5D-4D8A-9E1E-295FE9F1410D}" dt="2020-05-02T14:51:16.593" v="1830" actId="20577"/>
          <ac:spMkLst>
            <pc:docMk/>
            <pc:sldMk cId="1202725395" sldId="266"/>
            <ac:spMk id="12" creationId="{6D787D15-86CA-44E7-8A5A-7026E53317F3}"/>
          </ac:spMkLst>
        </pc:spChg>
        <pc:spChg chg="add mod">
          <ac:chgData name="김 지영" userId="6a163bdcc1d28b62" providerId="LiveId" clId="{95046C5C-CE5D-4D8A-9E1E-295FE9F1410D}" dt="2020-05-02T14:49:01.963" v="1820" actId="20577"/>
          <ac:spMkLst>
            <pc:docMk/>
            <pc:sldMk cId="1202725395" sldId="266"/>
            <ac:spMk id="13" creationId="{88450661-8691-4D85-82E0-FD6FC1DE693A}"/>
          </ac:spMkLst>
        </pc:spChg>
        <pc:picChg chg="add mod">
          <ac:chgData name="김 지영" userId="6a163bdcc1d28b62" providerId="LiveId" clId="{95046C5C-CE5D-4D8A-9E1E-295FE9F1410D}" dt="2020-05-02T14:04:19.309" v="277"/>
          <ac:picMkLst>
            <pc:docMk/>
            <pc:sldMk cId="1202725395" sldId="266"/>
            <ac:picMk id="6" creationId="{ABB39798-1BC4-4005-909D-7D26E685F8D5}"/>
          </ac:picMkLst>
        </pc:picChg>
      </pc:sldChg>
      <pc:sldChg chg="add del ord">
        <pc:chgData name="김 지영" userId="6a163bdcc1d28b62" providerId="LiveId" clId="{95046C5C-CE5D-4D8A-9E1E-295FE9F1410D}" dt="2020-05-02T14:02:59.450" v="235" actId="47"/>
        <pc:sldMkLst>
          <pc:docMk/>
          <pc:sldMk cId="1649347542" sldId="266"/>
        </pc:sldMkLst>
      </pc:sldChg>
      <pc:sldChg chg="addSp delSp modSp add mod">
        <pc:chgData name="김 지영" userId="6a163bdcc1d28b62" providerId="LiveId" clId="{95046C5C-CE5D-4D8A-9E1E-295FE9F1410D}" dt="2020-05-02T14:52:37.588" v="1859" actId="20577"/>
        <pc:sldMkLst>
          <pc:docMk/>
          <pc:sldMk cId="964341898" sldId="267"/>
        </pc:sldMkLst>
        <pc:spChg chg="del">
          <ac:chgData name="김 지영" userId="6a163bdcc1d28b62" providerId="LiveId" clId="{95046C5C-CE5D-4D8A-9E1E-295FE9F1410D}" dt="2020-05-02T14:04:22.034" v="278"/>
          <ac:spMkLst>
            <pc:docMk/>
            <pc:sldMk cId="964341898" sldId="267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2T14:05:18.362" v="302" actId="20577"/>
          <ac:spMkLst>
            <pc:docMk/>
            <pc:sldMk cId="964341898" sldId="267"/>
            <ac:spMk id="5" creationId="{7541CBFC-8865-4AD2-ACDA-1DEECA1F113D}"/>
          </ac:spMkLst>
        </pc:spChg>
        <pc:spChg chg="add mod">
          <ac:chgData name="김 지영" userId="6a163bdcc1d28b62" providerId="LiveId" clId="{95046C5C-CE5D-4D8A-9E1E-295FE9F1410D}" dt="2020-05-02T14:10:37.983" v="529" actId="20577"/>
          <ac:spMkLst>
            <pc:docMk/>
            <pc:sldMk cId="964341898" sldId="267"/>
            <ac:spMk id="7" creationId="{74C8259F-2287-4CD8-97DA-6191FC0482A4}"/>
          </ac:spMkLst>
        </pc:spChg>
        <pc:spChg chg="add mod">
          <ac:chgData name="김 지영" userId="6a163bdcc1d28b62" providerId="LiveId" clId="{95046C5C-CE5D-4D8A-9E1E-295FE9F1410D}" dt="2020-05-02T14:11:16.157" v="591" actId="20577"/>
          <ac:spMkLst>
            <pc:docMk/>
            <pc:sldMk cId="964341898" sldId="267"/>
            <ac:spMk id="8" creationId="{60DB4D62-6EFD-4EB7-BD5B-B9AD432E8D5F}"/>
          </ac:spMkLst>
        </pc:spChg>
        <pc:spChg chg="add del mod">
          <ac:chgData name="김 지영" userId="6a163bdcc1d28b62" providerId="LiveId" clId="{95046C5C-CE5D-4D8A-9E1E-295FE9F1410D}" dt="2020-05-02T14:10:44.127" v="533" actId="478"/>
          <ac:spMkLst>
            <pc:docMk/>
            <pc:sldMk cId="964341898" sldId="267"/>
            <ac:spMk id="9" creationId="{495F7091-3410-4D3D-B3CF-EE3F7CBDB1A5}"/>
          </ac:spMkLst>
        </pc:spChg>
        <pc:spChg chg="add mod">
          <ac:chgData name="김 지영" userId="6a163bdcc1d28b62" providerId="LiveId" clId="{95046C5C-CE5D-4D8A-9E1E-295FE9F1410D}" dt="2020-05-02T14:11:06.822" v="575" actId="20577"/>
          <ac:spMkLst>
            <pc:docMk/>
            <pc:sldMk cId="964341898" sldId="267"/>
            <ac:spMk id="10" creationId="{45B42048-E215-4FC2-B70E-E81E9367B870}"/>
          </ac:spMkLst>
        </pc:spChg>
        <pc:spChg chg="add mod">
          <ac:chgData name="김 지영" userId="6a163bdcc1d28b62" providerId="LiveId" clId="{95046C5C-CE5D-4D8A-9E1E-295FE9F1410D}" dt="2020-05-02T14:52:22.401" v="1852" actId="20577"/>
          <ac:spMkLst>
            <pc:docMk/>
            <pc:sldMk cId="964341898" sldId="267"/>
            <ac:spMk id="11" creationId="{2803729C-7304-42F3-B282-3F93E4DDDF04}"/>
          </ac:spMkLst>
        </pc:spChg>
        <pc:spChg chg="add mod">
          <ac:chgData name="김 지영" userId="6a163bdcc1d28b62" providerId="LiveId" clId="{95046C5C-CE5D-4D8A-9E1E-295FE9F1410D}" dt="2020-05-02T14:52:37.588" v="1859" actId="20577"/>
          <ac:spMkLst>
            <pc:docMk/>
            <pc:sldMk cId="964341898" sldId="267"/>
            <ac:spMk id="12" creationId="{187A500D-8AE1-4A5D-85AA-999D6ED32B82}"/>
          </ac:spMkLst>
        </pc:spChg>
        <pc:picChg chg="add mod">
          <ac:chgData name="김 지영" userId="6a163bdcc1d28b62" providerId="LiveId" clId="{95046C5C-CE5D-4D8A-9E1E-295FE9F1410D}" dt="2020-05-02T14:04:23.038" v="279" actId="27614"/>
          <ac:picMkLst>
            <pc:docMk/>
            <pc:sldMk cId="964341898" sldId="267"/>
            <ac:picMk id="6" creationId="{7D6EC58A-24FB-4B94-8B5E-3809717947B1}"/>
          </ac:picMkLst>
        </pc:picChg>
      </pc:sldChg>
      <pc:sldChg chg="addSp delSp modSp add mod">
        <pc:chgData name="김 지영" userId="6a163bdcc1d28b62" providerId="LiveId" clId="{95046C5C-CE5D-4D8A-9E1E-295FE9F1410D}" dt="2020-05-02T14:53:12.577" v="1877" actId="20577"/>
        <pc:sldMkLst>
          <pc:docMk/>
          <pc:sldMk cId="2251000443" sldId="268"/>
        </pc:sldMkLst>
        <pc:spChg chg="del">
          <ac:chgData name="김 지영" userId="6a163bdcc1d28b62" providerId="LiveId" clId="{95046C5C-CE5D-4D8A-9E1E-295FE9F1410D}" dt="2020-05-02T14:04:24.393" v="280"/>
          <ac:spMkLst>
            <pc:docMk/>
            <pc:sldMk cId="2251000443" sldId="268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2T14:05:02.294" v="301" actId="20577"/>
          <ac:spMkLst>
            <pc:docMk/>
            <pc:sldMk cId="2251000443" sldId="268"/>
            <ac:spMk id="5" creationId="{7541CBFC-8865-4AD2-ACDA-1DEECA1F113D}"/>
          </ac:spMkLst>
        </pc:spChg>
        <pc:spChg chg="add mod">
          <ac:chgData name="김 지영" userId="6a163bdcc1d28b62" providerId="LiveId" clId="{95046C5C-CE5D-4D8A-9E1E-295FE9F1410D}" dt="2020-05-02T14:12:23.391" v="672" actId="20577"/>
          <ac:spMkLst>
            <pc:docMk/>
            <pc:sldMk cId="2251000443" sldId="268"/>
            <ac:spMk id="7" creationId="{7A57F655-DC34-4BD9-AE31-1940007FD4C7}"/>
          </ac:spMkLst>
        </pc:spChg>
        <pc:spChg chg="add del">
          <ac:chgData name="김 지영" userId="6a163bdcc1d28b62" providerId="LiveId" clId="{95046C5C-CE5D-4D8A-9E1E-295FE9F1410D}" dt="2020-05-02T14:12:43.278" v="677" actId="478"/>
          <ac:spMkLst>
            <pc:docMk/>
            <pc:sldMk cId="2251000443" sldId="268"/>
            <ac:spMk id="8" creationId="{EB2E515E-3C00-43EF-9F4E-5757B8C2C4C6}"/>
          </ac:spMkLst>
        </pc:spChg>
        <pc:spChg chg="add mod">
          <ac:chgData name="김 지영" userId="6a163bdcc1d28b62" providerId="LiveId" clId="{95046C5C-CE5D-4D8A-9E1E-295FE9F1410D}" dt="2020-05-02T14:13:31.910" v="716"/>
          <ac:spMkLst>
            <pc:docMk/>
            <pc:sldMk cId="2251000443" sldId="268"/>
            <ac:spMk id="9" creationId="{F82B00AE-29A0-4542-80F6-DE25E19AD305}"/>
          </ac:spMkLst>
        </pc:spChg>
        <pc:spChg chg="add mod">
          <ac:chgData name="김 지영" userId="6a163bdcc1d28b62" providerId="LiveId" clId="{95046C5C-CE5D-4D8A-9E1E-295FE9F1410D}" dt="2020-05-02T14:16:01.240" v="739" actId="1076"/>
          <ac:spMkLst>
            <pc:docMk/>
            <pc:sldMk cId="2251000443" sldId="268"/>
            <ac:spMk id="10" creationId="{21E18311-FB90-4F62-8601-87FAE2AE5D1F}"/>
          </ac:spMkLst>
        </pc:spChg>
        <pc:spChg chg="add mod">
          <ac:chgData name="김 지영" userId="6a163bdcc1d28b62" providerId="LiveId" clId="{95046C5C-CE5D-4D8A-9E1E-295FE9F1410D}" dt="2020-05-02T14:16:54.539" v="751" actId="1076"/>
          <ac:spMkLst>
            <pc:docMk/>
            <pc:sldMk cId="2251000443" sldId="268"/>
            <ac:spMk id="15" creationId="{3B96F634-BD44-4284-BE97-4346B02910D1}"/>
          </ac:spMkLst>
        </pc:spChg>
        <pc:spChg chg="add mod">
          <ac:chgData name="김 지영" userId="6a163bdcc1d28b62" providerId="LiveId" clId="{95046C5C-CE5D-4D8A-9E1E-295FE9F1410D}" dt="2020-05-02T14:53:12.577" v="1877" actId="20577"/>
          <ac:spMkLst>
            <pc:docMk/>
            <pc:sldMk cId="2251000443" sldId="268"/>
            <ac:spMk id="16" creationId="{77012D77-6085-46B1-A5D6-92690DED9EDB}"/>
          </ac:spMkLst>
        </pc:spChg>
        <pc:picChg chg="add mod">
          <ac:chgData name="김 지영" userId="6a163bdcc1d28b62" providerId="LiveId" clId="{95046C5C-CE5D-4D8A-9E1E-295FE9F1410D}" dt="2020-05-02T14:04:25.670" v="281" actId="27614"/>
          <ac:picMkLst>
            <pc:docMk/>
            <pc:sldMk cId="2251000443" sldId="268"/>
            <ac:picMk id="6" creationId="{F1D35A01-9216-410A-95C1-DB1772F56696}"/>
          </ac:picMkLst>
        </pc:picChg>
        <pc:picChg chg="add del mod">
          <ac:chgData name="김 지영" userId="6a163bdcc1d28b62" providerId="LiveId" clId="{95046C5C-CE5D-4D8A-9E1E-295FE9F1410D}" dt="2020-05-02T14:16:13.045" v="741" actId="478"/>
          <ac:picMkLst>
            <pc:docMk/>
            <pc:sldMk cId="2251000443" sldId="268"/>
            <ac:picMk id="12" creationId="{36362432-CE44-4C41-B2D8-7CD53A39ED60}"/>
          </ac:picMkLst>
        </pc:picChg>
        <pc:picChg chg="add mod">
          <ac:chgData name="김 지영" userId="6a163bdcc1d28b62" providerId="LiveId" clId="{95046C5C-CE5D-4D8A-9E1E-295FE9F1410D}" dt="2020-05-02T14:16:44.454" v="746" actId="1076"/>
          <ac:picMkLst>
            <pc:docMk/>
            <pc:sldMk cId="2251000443" sldId="268"/>
            <ac:picMk id="14" creationId="{1BEB4789-6B52-4355-AFD2-1430D952B885}"/>
          </ac:picMkLst>
        </pc:picChg>
      </pc:sldChg>
      <pc:sldChg chg="addSp delSp modSp add mod">
        <pc:chgData name="김 지영" userId="6a163bdcc1d28b62" providerId="LiveId" clId="{95046C5C-CE5D-4D8A-9E1E-295FE9F1410D}" dt="2020-05-02T14:53:39.465" v="1890" actId="20577"/>
        <pc:sldMkLst>
          <pc:docMk/>
          <pc:sldMk cId="190715509" sldId="269"/>
        </pc:sldMkLst>
        <pc:spChg chg="del">
          <ac:chgData name="김 지영" userId="6a163bdcc1d28b62" providerId="LiveId" clId="{95046C5C-CE5D-4D8A-9E1E-295FE9F1410D}" dt="2020-05-02T14:04:27.495" v="282"/>
          <ac:spMkLst>
            <pc:docMk/>
            <pc:sldMk cId="190715509" sldId="269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2T14:04:56.398" v="298" actId="20577"/>
          <ac:spMkLst>
            <pc:docMk/>
            <pc:sldMk cId="190715509" sldId="269"/>
            <ac:spMk id="5" creationId="{7541CBFC-8865-4AD2-ACDA-1DEECA1F113D}"/>
          </ac:spMkLst>
        </pc:spChg>
        <pc:spChg chg="add mod">
          <ac:chgData name="김 지영" userId="6a163bdcc1d28b62" providerId="LiveId" clId="{95046C5C-CE5D-4D8A-9E1E-295FE9F1410D}" dt="2020-05-02T14:13:51.223" v="738" actId="20577"/>
          <ac:spMkLst>
            <pc:docMk/>
            <pc:sldMk cId="190715509" sldId="269"/>
            <ac:spMk id="7" creationId="{46137F49-6B77-4B97-B1B3-386CCE881356}"/>
          </ac:spMkLst>
        </pc:spChg>
        <pc:spChg chg="add del mod">
          <ac:chgData name="김 지영" userId="6a163bdcc1d28b62" providerId="LiveId" clId="{95046C5C-CE5D-4D8A-9E1E-295FE9F1410D}" dt="2020-05-02T14:53:25.665" v="1883" actId="478"/>
          <ac:spMkLst>
            <pc:docMk/>
            <pc:sldMk cId="190715509" sldId="269"/>
            <ac:spMk id="8" creationId="{96228777-F622-40FB-A119-C956B0ED9CFD}"/>
          </ac:spMkLst>
        </pc:spChg>
        <pc:spChg chg="add mod">
          <ac:chgData name="김 지영" userId="6a163bdcc1d28b62" providerId="LiveId" clId="{95046C5C-CE5D-4D8A-9E1E-295FE9F1410D}" dt="2020-05-02T14:53:39.465" v="1890" actId="20577"/>
          <ac:spMkLst>
            <pc:docMk/>
            <pc:sldMk cId="190715509" sldId="269"/>
            <ac:spMk id="9" creationId="{C3560437-C791-4122-BDB0-C6CDE3373D51}"/>
          </ac:spMkLst>
        </pc:spChg>
        <pc:spChg chg="add del mod">
          <ac:chgData name="김 지영" userId="6a163bdcc1d28b62" providerId="LiveId" clId="{95046C5C-CE5D-4D8A-9E1E-295FE9F1410D}" dt="2020-05-02T14:53:25.665" v="1883" actId="478"/>
          <ac:spMkLst>
            <pc:docMk/>
            <pc:sldMk cId="190715509" sldId="269"/>
            <ac:spMk id="10" creationId="{73B2C544-EE48-4F1D-AD00-DC9E744DEB45}"/>
          </ac:spMkLst>
        </pc:spChg>
        <pc:picChg chg="add mod">
          <ac:chgData name="김 지영" userId="6a163bdcc1d28b62" providerId="LiveId" clId="{95046C5C-CE5D-4D8A-9E1E-295FE9F1410D}" dt="2020-05-02T14:04:28.590" v="283" actId="27614"/>
          <ac:picMkLst>
            <pc:docMk/>
            <pc:sldMk cId="190715509" sldId="269"/>
            <ac:picMk id="6" creationId="{F13ED60D-C374-4E92-8BDF-8C126C3A5D20}"/>
          </ac:picMkLst>
        </pc:picChg>
      </pc:sldChg>
      <pc:sldChg chg="addSp delSp modSp add mod">
        <pc:chgData name="김 지영" userId="6a163bdcc1d28b62" providerId="LiveId" clId="{95046C5C-CE5D-4D8A-9E1E-295FE9F1410D}" dt="2020-05-02T14:57:09.845" v="2246" actId="14100"/>
        <pc:sldMkLst>
          <pc:docMk/>
          <pc:sldMk cId="2678012515" sldId="270"/>
        </pc:sldMkLst>
        <pc:spChg chg="del">
          <ac:chgData name="김 지영" userId="6a163bdcc1d28b62" providerId="LiveId" clId="{95046C5C-CE5D-4D8A-9E1E-295FE9F1410D}" dt="2020-05-02T14:04:33.607" v="286"/>
          <ac:spMkLst>
            <pc:docMk/>
            <pc:sldMk cId="2678012515" sldId="270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2T14:04:51.696" v="295" actId="20577"/>
          <ac:spMkLst>
            <pc:docMk/>
            <pc:sldMk cId="2678012515" sldId="270"/>
            <ac:spMk id="5" creationId="{7541CBFC-8865-4AD2-ACDA-1DEECA1F113D}"/>
          </ac:spMkLst>
        </pc:spChg>
        <pc:spChg chg="add mod">
          <ac:chgData name="김 지영" userId="6a163bdcc1d28b62" providerId="LiveId" clId="{95046C5C-CE5D-4D8A-9E1E-295FE9F1410D}" dt="2020-05-02T14:18:06.152" v="817"/>
          <ac:spMkLst>
            <pc:docMk/>
            <pc:sldMk cId="2678012515" sldId="270"/>
            <ac:spMk id="7" creationId="{D3D76262-F212-457A-89A6-B4412649C15E}"/>
          </ac:spMkLst>
        </pc:spChg>
        <pc:spChg chg="add mod">
          <ac:chgData name="김 지영" userId="6a163bdcc1d28b62" providerId="LiveId" clId="{95046C5C-CE5D-4D8A-9E1E-295FE9F1410D}" dt="2020-05-02T14:53:58.858" v="1895" actId="14100"/>
          <ac:spMkLst>
            <pc:docMk/>
            <pc:sldMk cId="2678012515" sldId="270"/>
            <ac:spMk id="8" creationId="{D6CEEEB4-648A-496A-885F-7C4B9ED03922}"/>
          </ac:spMkLst>
        </pc:spChg>
        <pc:spChg chg="add mod">
          <ac:chgData name="김 지영" userId="6a163bdcc1d28b62" providerId="LiveId" clId="{95046C5C-CE5D-4D8A-9E1E-295FE9F1410D}" dt="2020-05-02T14:54:09.504" v="1900" actId="20577"/>
          <ac:spMkLst>
            <pc:docMk/>
            <pc:sldMk cId="2678012515" sldId="270"/>
            <ac:spMk id="9" creationId="{A8C873AA-8732-4589-9A33-D1FF75CFC988}"/>
          </ac:spMkLst>
        </pc:spChg>
        <pc:spChg chg="add mod">
          <ac:chgData name="김 지영" userId="6a163bdcc1d28b62" providerId="LiveId" clId="{95046C5C-CE5D-4D8A-9E1E-295FE9F1410D}" dt="2020-05-02T14:54:26.352" v="1907" actId="20577"/>
          <ac:spMkLst>
            <pc:docMk/>
            <pc:sldMk cId="2678012515" sldId="270"/>
            <ac:spMk id="10" creationId="{17947808-7F01-41E5-978E-4662FFE49AB7}"/>
          </ac:spMkLst>
        </pc:spChg>
        <pc:spChg chg="add mod">
          <ac:chgData name="김 지영" userId="6a163bdcc1d28b62" providerId="LiveId" clId="{95046C5C-CE5D-4D8A-9E1E-295FE9F1410D}" dt="2020-05-02T14:57:09.845" v="2246" actId="14100"/>
          <ac:spMkLst>
            <pc:docMk/>
            <pc:sldMk cId="2678012515" sldId="270"/>
            <ac:spMk id="11" creationId="{ABAF6BF5-A27B-4F63-A98A-1CB716C55CCE}"/>
          </ac:spMkLst>
        </pc:spChg>
        <pc:picChg chg="add mod">
          <ac:chgData name="김 지영" userId="6a163bdcc1d28b62" providerId="LiveId" clId="{95046C5C-CE5D-4D8A-9E1E-295FE9F1410D}" dt="2020-05-02T14:04:33.607" v="286"/>
          <ac:picMkLst>
            <pc:docMk/>
            <pc:sldMk cId="2678012515" sldId="270"/>
            <ac:picMk id="6" creationId="{F4210A50-44C3-4842-9546-12EDFFF1272A}"/>
          </ac:picMkLst>
        </pc:picChg>
      </pc:sldChg>
      <pc:sldChg chg="addSp delSp modSp add mod ord">
        <pc:chgData name="김 지영" userId="6a163bdcc1d28b62" providerId="LiveId" clId="{95046C5C-CE5D-4D8A-9E1E-295FE9F1410D}" dt="2020-05-02T15:10:33.644" v="3044"/>
        <pc:sldMkLst>
          <pc:docMk/>
          <pc:sldMk cId="1934543315" sldId="271"/>
        </pc:sldMkLst>
        <pc:spChg chg="del">
          <ac:chgData name="김 지영" userId="6a163bdcc1d28b62" providerId="LiveId" clId="{95046C5C-CE5D-4D8A-9E1E-295FE9F1410D}" dt="2020-05-02T14:04:35.946" v="287"/>
          <ac:spMkLst>
            <pc:docMk/>
            <pc:sldMk cId="1934543315" sldId="271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2T15:08:30.048" v="3011" actId="20577"/>
          <ac:spMkLst>
            <pc:docMk/>
            <pc:sldMk cId="1934543315" sldId="271"/>
            <ac:spMk id="4" creationId="{C98F3772-F018-4A15-BED1-17F28BE8D518}"/>
          </ac:spMkLst>
        </pc:spChg>
        <pc:spChg chg="mod">
          <ac:chgData name="김 지영" userId="6a163bdcc1d28b62" providerId="LiveId" clId="{95046C5C-CE5D-4D8A-9E1E-295FE9F1410D}" dt="2020-05-02T14:04:47.207" v="294" actId="20577"/>
          <ac:spMkLst>
            <pc:docMk/>
            <pc:sldMk cId="1934543315" sldId="271"/>
            <ac:spMk id="5" creationId="{7541CBFC-8865-4AD2-ACDA-1DEECA1F113D}"/>
          </ac:spMkLst>
        </pc:spChg>
        <pc:spChg chg="add mod">
          <ac:chgData name="김 지영" userId="6a163bdcc1d28b62" providerId="LiveId" clId="{95046C5C-CE5D-4D8A-9E1E-295FE9F1410D}" dt="2020-05-02T14:54:51.492" v="1911" actId="207"/>
          <ac:spMkLst>
            <pc:docMk/>
            <pc:sldMk cId="1934543315" sldId="271"/>
            <ac:spMk id="7" creationId="{91A4F95B-A824-462A-8203-6461B575BBF3}"/>
          </ac:spMkLst>
        </pc:spChg>
        <pc:spChg chg="add mod">
          <ac:chgData name="김 지영" userId="6a163bdcc1d28b62" providerId="LiveId" clId="{95046C5C-CE5D-4D8A-9E1E-295FE9F1410D}" dt="2020-05-02T14:55:07.435" v="1932" actId="1076"/>
          <ac:spMkLst>
            <pc:docMk/>
            <pc:sldMk cId="1934543315" sldId="271"/>
            <ac:spMk id="8" creationId="{E31AD4AC-665C-402C-96C8-FD8F860E0303}"/>
          </ac:spMkLst>
        </pc:spChg>
        <pc:spChg chg="add mod">
          <ac:chgData name="김 지영" userId="6a163bdcc1d28b62" providerId="LiveId" clId="{95046C5C-CE5D-4D8A-9E1E-295FE9F1410D}" dt="2020-05-02T14:56:09.579" v="2006" actId="20577"/>
          <ac:spMkLst>
            <pc:docMk/>
            <pc:sldMk cId="1934543315" sldId="271"/>
            <ac:spMk id="9" creationId="{92605A6A-C678-4B6F-B408-F3AACE4D8574}"/>
          </ac:spMkLst>
        </pc:spChg>
        <pc:spChg chg="add mod">
          <ac:chgData name="김 지영" userId="6a163bdcc1d28b62" providerId="LiveId" clId="{95046C5C-CE5D-4D8A-9E1E-295FE9F1410D}" dt="2020-05-02T14:55:57.097" v="2002" actId="20577"/>
          <ac:spMkLst>
            <pc:docMk/>
            <pc:sldMk cId="1934543315" sldId="271"/>
            <ac:spMk id="10" creationId="{ABFCA3F9-0B9E-43BD-AA92-73838EC122E3}"/>
          </ac:spMkLst>
        </pc:spChg>
        <pc:picChg chg="add mod">
          <ac:chgData name="김 지영" userId="6a163bdcc1d28b62" providerId="LiveId" clId="{95046C5C-CE5D-4D8A-9E1E-295FE9F1410D}" dt="2020-05-02T14:04:35.946" v="287"/>
          <ac:picMkLst>
            <pc:docMk/>
            <pc:sldMk cId="1934543315" sldId="271"/>
            <ac:picMk id="6" creationId="{E5DB6DCC-B52C-44FD-9FE3-05558A70621E}"/>
          </ac:picMkLst>
        </pc:picChg>
      </pc:sldChg>
      <pc:sldChg chg="addSp delSp modSp add mod ord">
        <pc:chgData name="김 지영" userId="6a163bdcc1d28b62" providerId="LiveId" clId="{95046C5C-CE5D-4D8A-9E1E-295FE9F1410D}" dt="2020-05-02T15:08:51.889" v="3036" actId="20577"/>
        <pc:sldMkLst>
          <pc:docMk/>
          <pc:sldMk cId="688894853" sldId="272"/>
        </pc:sldMkLst>
        <pc:spChg chg="del">
          <ac:chgData name="김 지영" userId="6a163bdcc1d28b62" providerId="LiveId" clId="{95046C5C-CE5D-4D8A-9E1E-295FE9F1410D}" dt="2020-05-02T14:04:38.061" v="288"/>
          <ac:spMkLst>
            <pc:docMk/>
            <pc:sldMk cId="688894853" sldId="272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2T15:08:51.889" v="3036" actId="20577"/>
          <ac:spMkLst>
            <pc:docMk/>
            <pc:sldMk cId="688894853" sldId="272"/>
            <ac:spMk id="4" creationId="{C98F3772-F018-4A15-BED1-17F28BE8D518}"/>
          </ac:spMkLst>
        </pc:spChg>
        <pc:spChg chg="mod">
          <ac:chgData name="김 지영" userId="6a163bdcc1d28b62" providerId="LiveId" clId="{95046C5C-CE5D-4D8A-9E1E-295FE9F1410D}" dt="2020-05-02T14:04:42.611" v="291" actId="20577"/>
          <ac:spMkLst>
            <pc:docMk/>
            <pc:sldMk cId="688894853" sldId="272"/>
            <ac:spMk id="5" creationId="{7541CBFC-8865-4AD2-ACDA-1DEECA1F113D}"/>
          </ac:spMkLst>
        </pc:spChg>
        <pc:spChg chg="add mod">
          <ac:chgData name="김 지영" userId="6a163bdcc1d28b62" providerId="LiveId" clId="{95046C5C-CE5D-4D8A-9E1E-295FE9F1410D}" dt="2020-05-02T14:57:32.414" v="2314" actId="1076"/>
          <ac:spMkLst>
            <pc:docMk/>
            <pc:sldMk cId="688894853" sldId="272"/>
            <ac:spMk id="7" creationId="{FD141C93-3117-4C4D-9E8F-D60C2F2F15F1}"/>
          </ac:spMkLst>
        </pc:spChg>
        <pc:spChg chg="add mod">
          <ac:chgData name="김 지영" userId="6a163bdcc1d28b62" providerId="LiveId" clId="{95046C5C-CE5D-4D8A-9E1E-295FE9F1410D}" dt="2020-05-02T14:57:49.339" v="2404" actId="20577"/>
          <ac:spMkLst>
            <pc:docMk/>
            <pc:sldMk cId="688894853" sldId="272"/>
            <ac:spMk id="8" creationId="{9B6F6097-3D02-4041-8B94-1944A9921F52}"/>
          </ac:spMkLst>
        </pc:spChg>
        <pc:picChg chg="add mod">
          <ac:chgData name="김 지영" userId="6a163bdcc1d28b62" providerId="LiveId" clId="{95046C5C-CE5D-4D8A-9E1E-295FE9F1410D}" dt="2020-05-02T14:04:38.061" v="288"/>
          <ac:picMkLst>
            <pc:docMk/>
            <pc:sldMk cId="688894853" sldId="272"/>
            <ac:picMk id="6" creationId="{2DE38A00-4C11-44AD-BFA2-A32253C0A832}"/>
          </ac:picMkLst>
        </pc:picChg>
      </pc:sldChg>
      <pc:sldChg chg="addSp delSp modSp add del mod ord">
        <pc:chgData name="김 지영" userId="6a163bdcc1d28b62" providerId="LiveId" clId="{95046C5C-CE5D-4D8A-9E1E-295FE9F1410D}" dt="2020-05-02T15:00:05.535" v="2522" actId="1076"/>
        <pc:sldMkLst>
          <pc:docMk/>
          <pc:sldMk cId="1012379538" sldId="273"/>
        </pc:sldMkLst>
        <pc:spChg chg="del">
          <ac:chgData name="김 지영" userId="6a163bdcc1d28b62" providerId="LiveId" clId="{95046C5C-CE5D-4D8A-9E1E-295FE9F1410D}" dt="2020-05-02T14:19:47.997" v="829" actId="478"/>
          <ac:spMkLst>
            <pc:docMk/>
            <pc:sldMk cId="1012379538" sldId="273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2T14:20:47.950" v="868" actId="20577"/>
          <ac:spMkLst>
            <pc:docMk/>
            <pc:sldMk cId="1012379538" sldId="273"/>
            <ac:spMk id="4" creationId="{C98F3772-F018-4A15-BED1-17F28BE8D518}"/>
          </ac:spMkLst>
        </pc:spChg>
        <pc:spChg chg="del">
          <ac:chgData name="김 지영" userId="6a163bdcc1d28b62" providerId="LiveId" clId="{95046C5C-CE5D-4D8A-9E1E-295FE9F1410D}" dt="2020-05-02T14:19:47.997" v="829" actId="478"/>
          <ac:spMkLst>
            <pc:docMk/>
            <pc:sldMk cId="1012379538" sldId="273"/>
            <ac:spMk id="5" creationId="{7541CBFC-8865-4AD2-ACDA-1DEECA1F113D}"/>
          </ac:spMkLst>
        </pc:spChg>
        <pc:spChg chg="add del mod">
          <ac:chgData name="김 지영" userId="6a163bdcc1d28b62" providerId="LiveId" clId="{95046C5C-CE5D-4D8A-9E1E-295FE9F1410D}" dt="2020-05-02T14:21:34.744" v="874"/>
          <ac:spMkLst>
            <pc:docMk/>
            <pc:sldMk cId="1012379538" sldId="273"/>
            <ac:spMk id="6" creationId="{24F91783-FE62-428C-B804-16A60F0B2AEB}"/>
          </ac:spMkLst>
        </pc:spChg>
        <pc:spChg chg="add mod">
          <ac:chgData name="김 지영" userId="6a163bdcc1d28b62" providerId="LiveId" clId="{95046C5C-CE5D-4D8A-9E1E-295FE9F1410D}" dt="2020-05-02T15:00:05.535" v="2522" actId="1076"/>
          <ac:spMkLst>
            <pc:docMk/>
            <pc:sldMk cId="1012379538" sldId="273"/>
            <ac:spMk id="8" creationId="{7AFF1B35-1F80-42FE-AF59-D9076D8DE87A}"/>
          </ac:spMkLst>
        </pc:spChg>
        <pc:spChg chg="add mod">
          <ac:chgData name="김 지영" userId="6a163bdcc1d28b62" providerId="LiveId" clId="{95046C5C-CE5D-4D8A-9E1E-295FE9F1410D}" dt="2020-05-02T14:59:13.247" v="2508" actId="207"/>
          <ac:spMkLst>
            <pc:docMk/>
            <pc:sldMk cId="1012379538" sldId="273"/>
            <ac:spMk id="9" creationId="{1DA854B7-2DEE-434D-B9F7-5137398E85E9}"/>
          </ac:spMkLst>
        </pc:spChg>
        <pc:spChg chg="add mod">
          <ac:chgData name="김 지영" userId="6a163bdcc1d28b62" providerId="LiveId" clId="{95046C5C-CE5D-4D8A-9E1E-295FE9F1410D}" dt="2020-05-02T14:59:13.247" v="2508" actId="207"/>
          <ac:spMkLst>
            <pc:docMk/>
            <pc:sldMk cId="1012379538" sldId="273"/>
            <ac:spMk id="10" creationId="{906CF9FF-36D3-444F-8BC2-FD1408CA2338}"/>
          </ac:spMkLst>
        </pc:spChg>
        <pc:spChg chg="add mod">
          <ac:chgData name="김 지영" userId="6a163bdcc1d28b62" providerId="LiveId" clId="{95046C5C-CE5D-4D8A-9E1E-295FE9F1410D}" dt="2020-05-02T14:59:13.247" v="2508" actId="207"/>
          <ac:spMkLst>
            <pc:docMk/>
            <pc:sldMk cId="1012379538" sldId="273"/>
            <ac:spMk id="11" creationId="{361DB8AE-F5DF-4DCD-B095-51FE2B142770}"/>
          </ac:spMkLst>
        </pc:spChg>
        <pc:spChg chg="add mod">
          <ac:chgData name="김 지영" userId="6a163bdcc1d28b62" providerId="LiveId" clId="{95046C5C-CE5D-4D8A-9E1E-295FE9F1410D}" dt="2020-05-02T14:59:13.247" v="2508" actId="207"/>
          <ac:spMkLst>
            <pc:docMk/>
            <pc:sldMk cId="1012379538" sldId="273"/>
            <ac:spMk id="12" creationId="{E4CE5CDD-3A7B-4CC6-9416-AA0EDEE4C4B0}"/>
          </ac:spMkLst>
        </pc:spChg>
        <pc:spChg chg="add mod">
          <ac:chgData name="김 지영" userId="6a163bdcc1d28b62" providerId="LiveId" clId="{95046C5C-CE5D-4D8A-9E1E-295FE9F1410D}" dt="2020-05-02T14:59:21.001" v="2510" actId="20577"/>
          <ac:spMkLst>
            <pc:docMk/>
            <pc:sldMk cId="1012379538" sldId="273"/>
            <ac:spMk id="13" creationId="{F76092A3-9F7F-4A9B-AEE8-734487E34DB8}"/>
          </ac:spMkLst>
        </pc:spChg>
        <pc:picChg chg="add mod">
          <ac:chgData name="김 지영" userId="6a163bdcc1d28b62" providerId="LiveId" clId="{95046C5C-CE5D-4D8A-9E1E-295FE9F1410D}" dt="2020-05-02T14:21:37.081" v="876" actId="962"/>
          <ac:picMkLst>
            <pc:docMk/>
            <pc:sldMk cId="1012379538" sldId="273"/>
            <ac:picMk id="7" creationId="{FC9F6A0E-00DD-4008-9C7B-B02655E07193}"/>
          </ac:picMkLst>
        </pc:picChg>
      </pc:sldChg>
      <pc:sldChg chg="add ord">
        <pc:chgData name="김 지영" userId="6a163bdcc1d28b62" providerId="LiveId" clId="{95046C5C-CE5D-4D8A-9E1E-295FE9F1410D}" dt="2020-05-02T14:21:01.486" v="873"/>
        <pc:sldMkLst>
          <pc:docMk/>
          <pc:sldMk cId="1511991235" sldId="274"/>
        </pc:sldMkLst>
      </pc:sldChg>
      <pc:sldChg chg="add del">
        <pc:chgData name="김 지영" userId="6a163bdcc1d28b62" providerId="LiveId" clId="{95046C5C-CE5D-4D8A-9E1E-295FE9F1410D}" dt="2020-05-02T14:21:43.569" v="878" actId="47"/>
        <pc:sldMkLst>
          <pc:docMk/>
          <pc:sldMk cId="59413965" sldId="275"/>
        </pc:sldMkLst>
      </pc:sldChg>
      <pc:sldChg chg="addSp delSp modSp add mod ord">
        <pc:chgData name="김 지영" userId="6a163bdcc1d28b62" providerId="LiveId" clId="{95046C5C-CE5D-4D8A-9E1E-295FE9F1410D}" dt="2020-05-02T15:06:08.960" v="2974" actId="20577"/>
        <pc:sldMkLst>
          <pc:docMk/>
          <pc:sldMk cId="419825257" sldId="275"/>
        </pc:sldMkLst>
        <pc:spChg chg="mod">
          <ac:chgData name="김 지영" userId="6a163bdcc1d28b62" providerId="LiveId" clId="{95046C5C-CE5D-4D8A-9E1E-295FE9F1410D}" dt="2020-05-02T15:06:08.960" v="2974" actId="20577"/>
          <ac:spMkLst>
            <pc:docMk/>
            <pc:sldMk cId="419825257" sldId="275"/>
            <ac:spMk id="4" creationId="{C98F3772-F018-4A15-BED1-17F28BE8D518}"/>
          </ac:spMkLst>
        </pc:spChg>
        <pc:spChg chg="add mod">
          <ac:chgData name="김 지영" userId="6a163bdcc1d28b62" providerId="LiveId" clId="{95046C5C-CE5D-4D8A-9E1E-295FE9F1410D}" dt="2020-05-02T14:22:36.315" v="890" actId="2085"/>
          <ac:spMkLst>
            <pc:docMk/>
            <pc:sldMk cId="419825257" sldId="275"/>
            <ac:spMk id="5" creationId="{E685C1D9-758C-41BF-BB0F-AAEF500921F2}"/>
          </ac:spMkLst>
        </pc:spChg>
        <pc:spChg chg="del">
          <ac:chgData name="김 지영" userId="6a163bdcc1d28b62" providerId="LiveId" clId="{95046C5C-CE5D-4D8A-9E1E-295FE9F1410D}" dt="2020-05-02T14:22:08.724" v="884"/>
          <ac:spMkLst>
            <pc:docMk/>
            <pc:sldMk cId="419825257" sldId="275"/>
            <ac:spMk id="6" creationId="{24F91783-FE62-428C-B804-16A60F0B2AEB}"/>
          </ac:spMkLst>
        </pc:spChg>
        <pc:spChg chg="add del mod">
          <ac:chgData name="김 지영" userId="6a163bdcc1d28b62" providerId="LiveId" clId="{95046C5C-CE5D-4D8A-9E1E-295FE9F1410D}" dt="2020-05-02T15:01:22.425" v="2644" actId="478"/>
          <ac:spMkLst>
            <pc:docMk/>
            <pc:sldMk cId="419825257" sldId="275"/>
            <ac:spMk id="9" creationId="{0316714D-1A9C-4FBE-811C-BC6CF3943C75}"/>
          </ac:spMkLst>
        </pc:spChg>
        <pc:spChg chg="add mod">
          <ac:chgData name="김 지영" userId="6a163bdcc1d28b62" providerId="LiveId" clId="{95046C5C-CE5D-4D8A-9E1E-295FE9F1410D}" dt="2020-05-02T15:01:50.263" v="2654" actId="1076"/>
          <ac:spMkLst>
            <pc:docMk/>
            <pc:sldMk cId="419825257" sldId="275"/>
            <ac:spMk id="13" creationId="{95B355DD-44AA-48E6-B587-309224782915}"/>
          </ac:spMkLst>
        </pc:spChg>
        <pc:spChg chg="add mod">
          <ac:chgData name="김 지영" userId="6a163bdcc1d28b62" providerId="LiveId" clId="{95046C5C-CE5D-4D8A-9E1E-295FE9F1410D}" dt="2020-05-02T15:03:29.240" v="2769" actId="1076"/>
          <ac:spMkLst>
            <pc:docMk/>
            <pc:sldMk cId="419825257" sldId="275"/>
            <ac:spMk id="15" creationId="{DDA53F4B-DF0F-4712-972D-DE95BAC41D74}"/>
          </ac:spMkLst>
        </pc:spChg>
        <pc:spChg chg="add mod">
          <ac:chgData name="김 지영" userId="6a163bdcc1d28b62" providerId="LiveId" clId="{95046C5C-CE5D-4D8A-9E1E-295FE9F1410D}" dt="2020-05-02T15:03:35.057" v="2793" actId="20577"/>
          <ac:spMkLst>
            <pc:docMk/>
            <pc:sldMk cId="419825257" sldId="275"/>
            <ac:spMk id="16" creationId="{C9A8935E-2242-497E-BD99-2E3BE6468566}"/>
          </ac:spMkLst>
        </pc:spChg>
        <pc:spChg chg="add mod">
          <ac:chgData name="김 지영" userId="6a163bdcc1d28b62" providerId="LiveId" clId="{95046C5C-CE5D-4D8A-9E1E-295FE9F1410D}" dt="2020-05-02T15:03:54.537" v="2860" actId="1076"/>
          <ac:spMkLst>
            <pc:docMk/>
            <pc:sldMk cId="419825257" sldId="275"/>
            <ac:spMk id="17" creationId="{CE1B1B1E-BB6F-4CEF-9781-906AD405EA42}"/>
          </ac:spMkLst>
        </pc:spChg>
        <pc:spChg chg="add mod">
          <ac:chgData name="김 지영" userId="6a163bdcc1d28b62" providerId="LiveId" clId="{95046C5C-CE5D-4D8A-9E1E-295FE9F1410D}" dt="2020-05-02T15:04:05.267" v="2903" actId="14100"/>
          <ac:spMkLst>
            <pc:docMk/>
            <pc:sldMk cId="419825257" sldId="275"/>
            <ac:spMk id="18" creationId="{67FF31D7-15EC-4CB6-9D25-974AB6892404}"/>
          </ac:spMkLst>
        </pc:spChg>
        <pc:picChg chg="add mod">
          <ac:chgData name="김 지영" userId="6a163bdcc1d28b62" providerId="LiveId" clId="{95046C5C-CE5D-4D8A-9E1E-295FE9F1410D}" dt="2020-05-02T15:03:49.040" v="2857" actId="1076"/>
          <ac:picMkLst>
            <pc:docMk/>
            <pc:sldMk cId="419825257" sldId="275"/>
            <ac:picMk id="3" creationId="{D96E01F2-76FD-4CDD-835C-13EB5FF5B894}"/>
          </ac:picMkLst>
        </pc:picChg>
        <pc:picChg chg="add del mod">
          <ac:chgData name="김 지영" userId="6a163bdcc1d28b62" providerId="LiveId" clId="{95046C5C-CE5D-4D8A-9E1E-295FE9F1410D}" dt="2020-05-02T15:01:25.912" v="2648" actId="478"/>
          <ac:picMkLst>
            <pc:docMk/>
            <pc:sldMk cId="419825257" sldId="275"/>
            <ac:picMk id="8" creationId="{5088909F-2629-4C19-80E8-60520AC61CC5}"/>
          </ac:picMkLst>
        </pc:picChg>
        <pc:picChg chg="add mod modCrop">
          <ac:chgData name="김 지영" userId="6a163bdcc1d28b62" providerId="LiveId" clId="{95046C5C-CE5D-4D8A-9E1E-295FE9F1410D}" dt="2020-05-02T15:02:23.232" v="2681"/>
          <ac:picMkLst>
            <pc:docMk/>
            <pc:sldMk cId="419825257" sldId="275"/>
            <ac:picMk id="10" creationId="{16D7F0B9-6E2C-419C-BCA3-1A78A466869B}"/>
          </ac:picMkLst>
        </pc:picChg>
        <pc:picChg chg="add del mod modCrop">
          <ac:chgData name="김 지영" userId="6a163bdcc1d28b62" providerId="LiveId" clId="{95046C5C-CE5D-4D8A-9E1E-295FE9F1410D}" dt="2020-05-02T15:03:07.464" v="2712" actId="478"/>
          <ac:picMkLst>
            <pc:docMk/>
            <pc:sldMk cId="419825257" sldId="275"/>
            <ac:picMk id="14" creationId="{61F005EA-6792-4326-8339-C818EA0CECA0}"/>
          </ac:picMkLst>
        </pc:picChg>
        <pc:cxnChg chg="add mod">
          <ac:chgData name="김 지영" userId="6a163bdcc1d28b62" providerId="LiveId" clId="{95046C5C-CE5D-4D8A-9E1E-295FE9F1410D}" dt="2020-05-02T15:01:44.752" v="2652" actId="1582"/>
          <ac:cxnSpMkLst>
            <pc:docMk/>
            <pc:sldMk cId="419825257" sldId="275"/>
            <ac:cxnSpMk id="12" creationId="{9C3DBBB4-D559-43C2-9569-D917B3F6EB25}"/>
          </ac:cxnSpMkLst>
        </pc:cxnChg>
      </pc:sldChg>
      <pc:sldChg chg="addSp delSp modSp add mod ord">
        <pc:chgData name="김 지영" userId="6a163bdcc1d28b62" providerId="LiveId" clId="{95046C5C-CE5D-4D8A-9E1E-295FE9F1410D}" dt="2020-05-02T15:05:42.304" v="2924" actId="20577"/>
        <pc:sldMkLst>
          <pc:docMk/>
          <pc:sldMk cId="1631086338" sldId="276"/>
        </pc:sldMkLst>
        <pc:spChg chg="mod">
          <ac:chgData name="김 지영" userId="6a163bdcc1d28b62" providerId="LiveId" clId="{95046C5C-CE5D-4D8A-9E1E-295FE9F1410D}" dt="2020-05-02T15:05:42.304" v="2924" actId="20577"/>
          <ac:spMkLst>
            <pc:docMk/>
            <pc:sldMk cId="1631086338" sldId="276"/>
            <ac:spMk id="4" creationId="{C98F3772-F018-4A15-BED1-17F28BE8D518}"/>
          </ac:spMkLst>
        </pc:spChg>
        <pc:spChg chg="del">
          <ac:chgData name="김 지영" userId="6a163bdcc1d28b62" providerId="LiveId" clId="{95046C5C-CE5D-4D8A-9E1E-295FE9F1410D}" dt="2020-05-02T14:22:11.496" v="886"/>
          <ac:spMkLst>
            <pc:docMk/>
            <pc:sldMk cId="1631086338" sldId="276"/>
            <ac:spMk id="6" creationId="{24F91783-FE62-428C-B804-16A60F0B2AEB}"/>
          </ac:spMkLst>
        </pc:spChg>
        <pc:spChg chg="add">
          <ac:chgData name="김 지영" userId="6a163bdcc1d28b62" providerId="LiveId" clId="{95046C5C-CE5D-4D8A-9E1E-295FE9F1410D}" dt="2020-05-02T14:22:40.586" v="891"/>
          <ac:spMkLst>
            <pc:docMk/>
            <pc:sldMk cId="1631086338" sldId="276"/>
            <ac:spMk id="7" creationId="{50571A61-FF68-4319-92E7-4BEFBE3ECB26}"/>
          </ac:spMkLst>
        </pc:spChg>
        <pc:picChg chg="add mod">
          <ac:chgData name="김 지영" userId="6a163bdcc1d28b62" providerId="LiveId" clId="{95046C5C-CE5D-4D8A-9E1E-295FE9F1410D}" dt="2020-05-02T14:22:12.833" v="887" actId="27614"/>
          <ac:picMkLst>
            <pc:docMk/>
            <pc:sldMk cId="1631086338" sldId="276"/>
            <ac:picMk id="3" creationId="{5DBCDD85-BBA8-46FB-B980-EA88E3F2E82C}"/>
          </ac:picMkLst>
        </pc:picChg>
        <pc:picChg chg="add del mod">
          <ac:chgData name="김 지영" userId="6a163bdcc1d28b62" providerId="LiveId" clId="{95046C5C-CE5D-4D8A-9E1E-295FE9F1410D}" dt="2020-05-02T14:24:12.729" v="908" actId="21"/>
          <ac:picMkLst>
            <pc:docMk/>
            <pc:sldMk cId="1631086338" sldId="276"/>
            <ac:picMk id="8" creationId="{CE4F748B-51C1-44FE-B174-18A7AB1141D0}"/>
          </ac:picMkLst>
        </pc:picChg>
      </pc:sldChg>
      <pc:sldChg chg="add del">
        <pc:chgData name="김 지영" userId="6a163bdcc1d28b62" providerId="LiveId" clId="{95046C5C-CE5D-4D8A-9E1E-295FE9F1410D}" dt="2020-05-02T14:30:20.488" v="1548" actId="47"/>
        <pc:sldMkLst>
          <pc:docMk/>
          <pc:sldMk cId="1479408935" sldId="277"/>
        </pc:sldMkLst>
      </pc:sldChg>
      <pc:sldChg chg="addSp delSp modSp add mod ord">
        <pc:chgData name="김 지영" userId="6a163bdcc1d28b62" providerId="LiveId" clId="{95046C5C-CE5D-4D8A-9E1E-295FE9F1410D}" dt="2020-05-02T15:05:47.269" v="2927" actId="20577"/>
        <pc:sldMkLst>
          <pc:docMk/>
          <pc:sldMk cId="2053759473" sldId="278"/>
        </pc:sldMkLst>
        <pc:spChg chg="add mod">
          <ac:chgData name="김 지영" userId="6a163bdcc1d28b62" providerId="LiveId" clId="{95046C5C-CE5D-4D8A-9E1E-295FE9F1410D}" dt="2020-05-02T14:23:41.981" v="900" actId="14100"/>
          <ac:spMkLst>
            <pc:docMk/>
            <pc:sldMk cId="2053759473" sldId="278"/>
            <ac:spMk id="2" creationId="{7354780C-3429-4867-A074-033CA694BCBC}"/>
          </ac:spMkLst>
        </pc:spChg>
        <pc:spChg chg="mod">
          <ac:chgData name="김 지영" userId="6a163bdcc1d28b62" providerId="LiveId" clId="{95046C5C-CE5D-4D8A-9E1E-295FE9F1410D}" dt="2020-05-02T15:05:47.269" v="2927" actId="20577"/>
          <ac:spMkLst>
            <pc:docMk/>
            <pc:sldMk cId="2053759473" sldId="278"/>
            <ac:spMk id="4" creationId="{C98F3772-F018-4A15-BED1-17F28BE8D518}"/>
          </ac:spMkLst>
        </pc:spChg>
        <pc:spChg chg="add mod">
          <ac:chgData name="김 지영" userId="6a163bdcc1d28b62" providerId="LiveId" clId="{95046C5C-CE5D-4D8A-9E1E-295FE9F1410D}" dt="2020-05-02T14:24:43.405" v="925" actId="1076"/>
          <ac:spMkLst>
            <pc:docMk/>
            <pc:sldMk cId="2053759473" sldId="278"/>
            <ac:spMk id="5" creationId="{019ECE5C-86C6-47F1-A018-1C9A97899EEA}"/>
          </ac:spMkLst>
        </pc:spChg>
        <pc:spChg chg="add mod">
          <ac:chgData name="김 지영" userId="6a163bdcc1d28b62" providerId="LiveId" clId="{95046C5C-CE5D-4D8A-9E1E-295FE9F1410D}" dt="2020-05-02T14:23:47.537" v="903" actId="14100"/>
          <ac:spMkLst>
            <pc:docMk/>
            <pc:sldMk cId="2053759473" sldId="278"/>
            <ac:spMk id="6" creationId="{F8926216-CAB5-4DBD-B023-6CE0A6DED81C}"/>
          </ac:spMkLst>
        </pc:spChg>
        <pc:spChg chg="del">
          <ac:chgData name="김 지영" userId="6a163bdcc1d28b62" providerId="LiveId" clId="{95046C5C-CE5D-4D8A-9E1E-295FE9F1410D}" dt="2020-05-02T14:22:45.090" v="893" actId="478"/>
          <ac:spMkLst>
            <pc:docMk/>
            <pc:sldMk cId="2053759473" sldId="278"/>
            <ac:spMk id="7" creationId="{50571A61-FF68-4319-92E7-4BEFBE3ECB26}"/>
          </ac:spMkLst>
        </pc:spChg>
        <pc:spChg chg="add mod">
          <ac:chgData name="김 지영" userId="6a163bdcc1d28b62" providerId="LiveId" clId="{95046C5C-CE5D-4D8A-9E1E-295FE9F1410D}" dt="2020-05-02T14:23:52.757" v="906" actId="14100"/>
          <ac:spMkLst>
            <pc:docMk/>
            <pc:sldMk cId="2053759473" sldId="278"/>
            <ac:spMk id="8" creationId="{493DD46D-6EB8-45F7-AAF7-E8436478B87D}"/>
          </ac:spMkLst>
        </pc:spChg>
        <pc:spChg chg="add mod">
          <ac:chgData name="김 지영" userId="6a163bdcc1d28b62" providerId="LiveId" clId="{95046C5C-CE5D-4D8A-9E1E-295FE9F1410D}" dt="2020-05-02T14:29:05.192" v="1253" actId="404"/>
          <ac:spMkLst>
            <pc:docMk/>
            <pc:sldMk cId="2053759473" sldId="278"/>
            <ac:spMk id="16" creationId="{2F6F7587-6DD6-460E-87C2-D8541ED4B853}"/>
          </ac:spMkLst>
        </pc:spChg>
        <pc:picChg chg="mod">
          <ac:chgData name="김 지영" userId="6a163bdcc1d28b62" providerId="LiveId" clId="{95046C5C-CE5D-4D8A-9E1E-295FE9F1410D}" dt="2020-05-02T14:24:39.973" v="924" actId="1076"/>
          <ac:picMkLst>
            <pc:docMk/>
            <pc:sldMk cId="2053759473" sldId="278"/>
            <ac:picMk id="3" creationId="{5DBCDD85-BBA8-46FB-B980-EA88E3F2E82C}"/>
          </ac:picMkLst>
        </pc:picChg>
        <pc:picChg chg="add mod">
          <ac:chgData name="김 지영" userId="6a163bdcc1d28b62" providerId="LiveId" clId="{95046C5C-CE5D-4D8A-9E1E-295FE9F1410D}" dt="2020-05-02T14:24:26.064" v="912" actId="1076"/>
          <ac:picMkLst>
            <pc:docMk/>
            <pc:sldMk cId="2053759473" sldId="278"/>
            <ac:picMk id="9" creationId="{32A5C505-0D4A-44DA-8511-1B159763AFBE}"/>
          </ac:picMkLst>
        </pc:picChg>
        <pc:picChg chg="add mod">
          <ac:chgData name="김 지영" userId="6a163bdcc1d28b62" providerId="LiveId" clId="{95046C5C-CE5D-4D8A-9E1E-295FE9F1410D}" dt="2020-05-02T14:26:14.675" v="932" actId="1076"/>
          <ac:picMkLst>
            <pc:docMk/>
            <pc:sldMk cId="2053759473" sldId="278"/>
            <ac:picMk id="11" creationId="{5DF99E26-119B-4897-8A3C-09385588E41D}"/>
          </ac:picMkLst>
        </pc:picChg>
        <pc:picChg chg="add mod">
          <ac:chgData name="김 지영" userId="6a163bdcc1d28b62" providerId="LiveId" clId="{95046C5C-CE5D-4D8A-9E1E-295FE9F1410D}" dt="2020-05-02T14:26:18.971" v="934" actId="1076"/>
          <ac:picMkLst>
            <pc:docMk/>
            <pc:sldMk cId="2053759473" sldId="278"/>
            <ac:picMk id="12" creationId="{7D86B084-143C-4236-8785-51B5C79B24F9}"/>
          </ac:picMkLst>
        </pc:picChg>
        <pc:picChg chg="add mod">
          <ac:chgData name="김 지영" userId="6a163bdcc1d28b62" providerId="LiveId" clId="{95046C5C-CE5D-4D8A-9E1E-295FE9F1410D}" dt="2020-05-02T14:26:20.805" v="936" actId="1076"/>
          <ac:picMkLst>
            <pc:docMk/>
            <pc:sldMk cId="2053759473" sldId="278"/>
            <ac:picMk id="13" creationId="{667EC7F5-FEA5-40CA-8E74-E8235C7D78CB}"/>
          </ac:picMkLst>
        </pc:picChg>
        <pc:picChg chg="add mod">
          <ac:chgData name="김 지영" userId="6a163bdcc1d28b62" providerId="LiveId" clId="{95046C5C-CE5D-4D8A-9E1E-295FE9F1410D}" dt="2020-05-02T14:26:23.187" v="938" actId="1076"/>
          <ac:picMkLst>
            <pc:docMk/>
            <pc:sldMk cId="2053759473" sldId="278"/>
            <ac:picMk id="14" creationId="{A44E893A-9506-494E-A429-2E52AB15A698}"/>
          </ac:picMkLst>
        </pc:picChg>
        <pc:picChg chg="add mod">
          <ac:chgData name="김 지영" userId="6a163bdcc1d28b62" providerId="LiveId" clId="{95046C5C-CE5D-4D8A-9E1E-295FE9F1410D}" dt="2020-05-02T14:26:25.644" v="940" actId="1076"/>
          <ac:picMkLst>
            <pc:docMk/>
            <pc:sldMk cId="2053759473" sldId="278"/>
            <ac:picMk id="15" creationId="{E25C6591-F9C1-4CBF-B217-E352B87C2D98}"/>
          </ac:picMkLst>
        </pc:picChg>
      </pc:sldChg>
      <pc:sldChg chg="addSp delSp modSp add mod ord">
        <pc:chgData name="김 지영" userId="6a163bdcc1d28b62" providerId="LiveId" clId="{95046C5C-CE5D-4D8A-9E1E-295FE9F1410D}" dt="2020-05-02T15:05:55.503" v="2946"/>
        <pc:sldMkLst>
          <pc:docMk/>
          <pc:sldMk cId="3219652377" sldId="279"/>
        </pc:sldMkLst>
        <pc:spChg chg="mod">
          <ac:chgData name="김 지영" userId="6a163bdcc1d28b62" providerId="LiveId" clId="{95046C5C-CE5D-4D8A-9E1E-295FE9F1410D}" dt="2020-05-02T15:05:55.503" v="2946"/>
          <ac:spMkLst>
            <pc:docMk/>
            <pc:sldMk cId="3219652377" sldId="279"/>
            <ac:spMk id="4" creationId="{C98F3772-F018-4A15-BED1-17F28BE8D518}"/>
          </ac:spMkLst>
        </pc:spChg>
        <pc:spChg chg="del">
          <ac:chgData name="김 지영" userId="6a163bdcc1d28b62" providerId="LiveId" clId="{95046C5C-CE5D-4D8A-9E1E-295FE9F1410D}" dt="2020-05-02T14:22:49.093" v="895" actId="478"/>
          <ac:spMkLst>
            <pc:docMk/>
            <pc:sldMk cId="3219652377" sldId="279"/>
            <ac:spMk id="5" creationId="{E685C1D9-758C-41BF-BB0F-AAEF500921F2}"/>
          </ac:spMkLst>
        </pc:spChg>
        <pc:spChg chg="add mod">
          <ac:chgData name="김 지영" userId="6a163bdcc1d28b62" providerId="LiveId" clId="{95046C5C-CE5D-4D8A-9E1E-295FE9F1410D}" dt="2020-05-02T14:30:03.644" v="1547" actId="20577"/>
          <ac:spMkLst>
            <pc:docMk/>
            <pc:sldMk cId="3219652377" sldId="279"/>
            <ac:spMk id="6" creationId="{9B4D3CCC-415A-426B-9F55-EFD452D87D40}"/>
          </ac:spMkLst>
        </pc:spChg>
      </pc:sldChg>
      <pc:sldChg chg="addSp delSp modSp add mod ord modAnim">
        <pc:chgData name="김 지영" userId="6a163bdcc1d28b62" providerId="LiveId" clId="{95046C5C-CE5D-4D8A-9E1E-295FE9F1410D}" dt="2020-05-02T15:55:23.934" v="3249" actId="14100"/>
        <pc:sldMkLst>
          <pc:docMk/>
          <pc:sldMk cId="1595027782" sldId="280"/>
        </pc:sldMkLst>
        <pc:spChg chg="del">
          <ac:chgData name="김 지영" userId="6a163bdcc1d28b62" providerId="LiveId" clId="{95046C5C-CE5D-4D8A-9E1E-295FE9F1410D}" dt="2020-05-02T15:55:14.897" v="3248"/>
          <ac:spMkLst>
            <pc:docMk/>
            <pc:sldMk cId="1595027782" sldId="280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2T15:54:59.066" v="3247" actId="20577"/>
          <ac:spMkLst>
            <pc:docMk/>
            <pc:sldMk cId="1595027782" sldId="280"/>
            <ac:spMk id="4" creationId="{C98F3772-F018-4A15-BED1-17F28BE8D518}"/>
          </ac:spMkLst>
        </pc:spChg>
        <pc:spChg chg="del">
          <ac:chgData name="김 지영" userId="6a163bdcc1d28b62" providerId="LiveId" clId="{95046C5C-CE5D-4D8A-9E1E-295FE9F1410D}" dt="2020-05-02T15:54:54.825" v="3226" actId="478"/>
          <ac:spMkLst>
            <pc:docMk/>
            <pc:sldMk cId="1595027782" sldId="280"/>
            <ac:spMk id="5" creationId="{7541CBFC-8865-4AD2-ACDA-1DEECA1F113D}"/>
          </ac:spMkLst>
        </pc:spChg>
        <pc:picChg chg="add mod">
          <ac:chgData name="김 지영" userId="6a163bdcc1d28b62" providerId="LiveId" clId="{95046C5C-CE5D-4D8A-9E1E-295FE9F1410D}" dt="2020-05-02T15:55:23.934" v="3249" actId="14100"/>
          <ac:picMkLst>
            <pc:docMk/>
            <pc:sldMk cId="1595027782" sldId="280"/>
            <ac:picMk id="2" creationId="{AC570B84-6B4E-40CC-B4A2-D4EE333F0FFA}"/>
          </ac:picMkLst>
        </pc:picChg>
      </pc:sldChg>
      <pc:sldChg chg="addSp delSp modSp add del mod ord">
        <pc:chgData name="김 지영" userId="6a163bdcc1d28b62" providerId="LiveId" clId="{95046C5C-CE5D-4D8A-9E1E-295FE9F1410D}" dt="2020-05-02T15:12:01.713" v="3222" actId="47"/>
        <pc:sldMkLst>
          <pc:docMk/>
          <pc:sldMk cId="2727134711" sldId="280"/>
        </pc:sldMkLst>
        <pc:spChg chg="del">
          <ac:chgData name="김 지영" userId="6a163bdcc1d28b62" providerId="LiveId" clId="{95046C5C-CE5D-4D8A-9E1E-295FE9F1410D}" dt="2020-05-02T15:11:23.793" v="3114"/>
          <ac:spMkLst>
            <pc:docMk/>
            <pc:sldMk cId="2727134711" sldId="280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2T15:10:53.463" v="3113" actId="20577"/>
          <ac:spMkLst>
            <pc:docMk/>
            <pc:sldMk cId="2727134711" sldId="280"/>
            <ac:spMk id="4" creationId="{C98F3772-F018-4A15-BED1-17F28BE8D518}"/>
          </ac:spMkLst>
        </pc:spChg>
        <pc:spChg chg="mod">
          <ac:chgData name="김 지영" userId="6a163bdcc1d28b62" providerId="LiveId" clId="{95046C5C-CE5D-4D8A-9E1E-295FE9F1410D}" dt="2020-05-02T15:11:54.304" v="3221" actId="20577"/>
          <ac:spMkLst>
            <pc:docMk/>
            <pc:sldMk cId="2727134711" sldId="280"/>
            <ac:spMk id="5" creationId="{7541CBFC-8865-4AD2-ACDA-1DEECA1F113D}"/>
          </ac:spMkLst>
        </pc:spChg>
        <pc:spChg chg="add mod">
          <ac:chgData name="김 지영" userId="6a163bdcc1d28b62" providerId="LiveId" clId="{95046C5C-CE5D-4D8A-9E1E-295FE9F1410D}" dt="2020-05-02T15:11:47.407" v="3194" actId="20577"/>
          <ac:spMkLst>
            <pc:docMk/>
            <pc:sldMk cId="2727134711" sldId="280"/>
            <ac:spMk id="7" creationId="{59891974-6D66-4546-9335-E86DD48EE78E}"/>
          </ac:spMkLst>
        </pc:spChg>
        <pc:picChg chg="add mod">
          <ac:chgData name="김 지영" userId="6a163bdcc1d28b62" providerId="LiveId" clId="{95046C5C-CE5D-4D8A-9E1E-295FE9F1410D}" dt="2020-05-02T15:11:25.089" v="3115" actId="27614"/>
          <ac:picMkLst>
            <pc:docMk/>
            <pc:sldMk cId="2727134711" sldId="280"/>
            <ac:picMk id="6" creationId="{2282B894-8216-469F-9AB8-D52BC8F596A3}"/>
          </ac:picMkLst>
        </pc:picChg>
      </pc:sldChg>
      <pc:sldChg chg="modSp add mod ord">
        <pc:chgData name="김 지영" userId="6a163bdcc1d28b62" providerId="LiveId" clId="{95046C5C-CE5D-4D8A-9E1E-295FE9F1410D}" dt="2020-05-08T13:53:05.784" v="3269" actId="20577"/>
        <pc:sldMkLst>
          <pc:docMk/>
          <pc:sldMk cId="3990073555" sldId="281"/>
        </pc:sldMkLst>
        <pc:spChg chg="mod">
          <ac:chgData name="김 지영" userId="6a163bdcc1d28b62" providerId="LiveId" clId="{95046C5C-CE5D-4D8A-9E1E-295FE9F1410D}" dt="2020-05-08T13:53:05.784" v="3269" actId="20577"/>
          <ac:spMkLst>
            <pc:docMk/>
            <pc:sldMk cId="3990073555" sldId="281"/>
            <ac:spMk id="2" creationId="{5C4BDD8D-1FB3-4CD5-9F1D-415E2FD5ECC6}"/>
          </ac:spMkLst>
        </pc:spChg>
      </pc:sldChg>
      <pc:sldChg chg="addSp delSp modSp add mod">
        <pc:chgData name="김 지영" userId="6a163bdcc1d28b62" providerId="LiveId" clId="{95046C5C-CE5D-4D8A-9E1E-295FE9F1410D}" dt="2020-05-08T13:58:54.656" v="3520"/>
        <pc:sldMkLst>
          <pc:docMk/>
          <pc:sldMk cId="532560916" sldId="282"/>
        </pc:sldMkLst>
        <pc:spChg chg="del">
          <ac:chgData name="김 지영" userId="6a163bdcc1d28b62" providerId="LiveId" clId="{95046C5C-CE5D-4D8A-9E1E-295FE9F1410D}" dt="2020-05-08T13:56:04.936" v="3271"/>
          <ac:spMkLst>
            <pc:docMk/>
            <pc:sldMk cId="532560916" sldId="282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8T13:58:54.656" v="3520"/>
          <ac:spMkLst>
            <pc:docMk/>
            <pc:sldMk cId="532560916" sldId="282"/>
            <ac:spMk id="4" creationId="{C98F3772-F018-4A15-BED1-17F28BE8D518}"/>
          </ac:spMkLst>
        </pc:spChg>
        <pc:spChg chg="mod">
          <ac:chgData name="김 지영" userId="6a163bdcc1d28b62" providerId="LiveId" clId="{95046C5C-CE5D-4D8A-9E1E-295FE9F1410D}" dt="2020-05-08T13:56:16.064" v="3308" actId="20577"/>
          <ac:spMkLst>
            <pc:docMk/>
            <pc:sldMk cId="532560916" sldId="282"/>
            <ac:spMk id="5" creationId="{7541CBFC-8865-4AD2-ACDA-1DEECA1F113D}"/>
          </ac:spMkLst>
        </pc:spChg>
        <pc:picChg chg="add mod">
          <ac:chgData name="김 지영" userId="6a163bdcc1d28b62" providerId="LiveId" clId="{95046C5C-CE5D-4D8A-9E1E-295FE9F1410D}" dt="2020-05-08T13:56:06.523" v="3272" actId="27614"/>
          <ac:picMkLst>
            <pc:docMk/>
            <pc:sldMk cId="532560916" sldId="282"/>
            <ac:picMk id="6" creationId="{00B0F964-1851-4526-8653-7E9CE46945EC}"/>
          </ac:picMkLst>
        </pc:picChg>
      </pc:sldChg>
      <pc:sldChg chg="addSp delSp modSp add mod">
        <pc:chgData name="김 지영" userId="6a163bdcc1d28b62" providerId="LiveId" clId="{95046C5C-CE5D-4D8A-9E1E-295FE9F1410D}" dt="2020-05-08T14:28:25.940" v="5064" actId="478"/>
        <pc:sldMkLst>
          <pc:docMk/>
          <pc:sldMk cId="942509842" sldId="283"/>
        </pc:sldMkLst>
        <pc:spChg chg="del">
          <ac:chgData name="김 지영" userId="6a163bdcc1d28b62" providerId="LiveId" clId="{95046C5C-CE5D-4D8A-9E1E-295FE9F1410D}" dt="2020-05-08T13:56:29.272" v="3313"/>
          <ac:spMkLst>
            <pc:docMk/>
            <pc:sldMk cId="942509842" sldId="283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8T13:59:00.414" v="3526"/>
          <ac:spMkLst>
            <pc:docMk/>
            <pc:sldMk cId="942509842" sldId="283"/>
            <ac:spMk id="4" creationId="{C98F3772-F018-4A15-BED1-17F28BE8D518}"/>
          </ac:spMkLst>
        </pc:spChg>
        <pc:spChg chg="mod">
          <ac:chgData name="김 지영" userId="6a163bdcc1d28b62" providerId="LiveId" clId="{95046C5C-CE5D-4D8A-9E1E-295FE9F1410D}" dt="2020-05-08T13:56:25.421" v="3312" actId="20577"/>
          <ac:spMkLst>
            <pc:docMk/>
            <pc:sldMk cId="942509842" sldId="283"/>
            <ac:spMk id="5" creationId="{7541CBFC-8865-4AD2-ACDA-1DEECA1F113D}"/>
          </ac:spMkLst>
        </pc:spChg>
        <pc:spChg chg="add mod">
          <ac:chgData name="김 지영" userId="6a163bdcc1d28b62" providerId="LiveId" clId="{95046C5C-CE5D-4D8A-9E1E-295FE9F1410D}" dt="2020-05-08T13:56:42.144" v="3318" actId="1582"/>
          <ac:spMkLst>
            <pc:docMk/>
            <pc:sldMk cId="942509842" sldId="283"/>
            <ac:spMk id="7" creationId="{DCDEDF4A-D093-418E-A5A1-EFF96B19AFDF}"/>
          </ac:spMkLst>
        </pc:spChg>
        <pc:spChg chg="add mod">
          <ac:chgData name="김 지영" userId="6a163bdcc1d28b62" providerId="LiveId" clId="{95046C5C-CE5D-4D8A-9E1E-295FE9F1410D}" dt="2020-05-08T14:28:10.859" v="5057" actId="207"/>
          <ac:spMkLst>
            <pc:docMk/>
            <pc:sldMk cId="942509842" sldId="283"/>
            <ac:spMk id="18" creationId="{28351006-EEA6-44A5-9058-4DC621DEB6C5}"/>
          </ac:spMkLst>
        </pc:spChg>
        <pc:spChg chg="add del">
          <ac:chgData name="김 지영" userId="6a163bdcc1d28b62" providerId="LiveId" clId="{95046C5C-CE5D-4D8A-9E1E-295FE9F1410D}" dt="2020-05-08T14:28:19.109" v="5059" actId="478"/>
          <ac:spMkLst>
            <pc:docMk/>
            <pc:sldMk cId="942509842" sldId="283"/>
            <ac:spMk id="19" creationId="{23FA8550-C9D8-4AA5-9A00-EF376B605346}"/>
          </ac:spMkLst>
        </pc:spChg>
        <pc:picChg chg="add mod">
          <ac:chgData name="김 지영" userId="6a163bdcc1d28b62" providerId="LiveId" clId="{95046C5C-CE5D-4D8A-9E1E-295FE9F1410D}" dt="2020-05-08T13:56:30.662" v="3314" actId="27614"/>
          <ac:picMkLst>
            <pc:docMk/>
            <pc:sldMk cId="942509842" sldId="283"/>
            <ac:picMk id="6" creationId="{E64D520A-D003-4E73-8CD5-A363EA96084F}"/>
          </ac:picMkLst>
        </pc:picChg>
        <pc:picChg chg="add mod">
          <ac:chgData name="김 지영" userId="6a163bdcc1d28b62" providerId="LiveId" clId="{95046C5C-CE5D-4D8A-9E1E-295FE9F1410D}" dt="2020-05-08T14:00:54.406" v="3598" actId="962"/>
          <ac:picMkLst>
            <pc:docMk/>
            <pc:sldMk cId="942509842" sldId="283"/>
            <ac:picMk id="9" creationId="{3CADA813-9534-4C69-A667-951F74207F5D}"/>
          </ac:picMkLst>
        </pc:picChg>
        <pc:picChg chg="add mod">
          <ac:chgData name="김 지영" userId="6a163bdcc1d28b62" providerId="LiveId" clId="{95046C5C-CE5D-4D8A-9E1E-295FE9F1410D}" dt="2020-05-08T14:01:01.795" v="3602" actId="1076"/>
          <ac:picMkLst>
            <pc:docMk/>
            <pc:sldMk cId="942509842" sldId="283"/>
            <ac:picMk id="11" creationId="{3A9C4EBD-932C-4E82-988F-F2D4CB0DF138}"/>
          </ac:picMkLst>
        </pc:picChg>
        <pc:picChg chg="add mod">
          <ac:chgData name="김 지영" userId="6a163bdcc1d28b62" providerId="LiveId" clId="{95046C5C-CE5D-4D8A-9E1E-295FE9F1410D}" dt="2020-05-08T14:01:09.804" v="3605" actId="27614"/>
          <ac:picMkLst>
            <pc:docMk/>
            <pc:sldMk cId="942509842" sldId="283"/>
            <ac:picMk id="13" creationId="{446347DC-B693-4ED9-8BD8-CB6C4A8DA80E}"/>
          </ac:picMkLst>
        </pc:picChg>
        <pc:picChg chg="add mod">
          <ac:chgData name="김 지영" userId="6a163bdcc1d28b62" providerId="LiveId" clId="{95046C5C-CE5D-4D8A-9E1E-295FE9F1410D}" dt="2020-05-08T14:01:15.476" v="3608" actId="27614"/>
          <ac:picMkLst>
            <pc:docMk/>
            <pc:sldMk cId="942509842" sldId="283"/>
            <ac:picMk id="15" creationId="{2A99F1ED-E6C8-45A0-8AB2-67B409AFC41F}"/>
          </ac:picMkLst>
        </pc:picChg>
        <pc:picChg chg="add mod">
          <ac:chgData name="김 지영" userId="6a163bdcc1d28b62" providerId="LiveId" clId="{95046C5C-CE5D-4D8A-9E1E-295FE9F1410D}" dt="2020-05-08T14:01:20.401" v="3612" actId="1076"/>
          <ac:picMkLst>
            <pc:docMk/>
            <pc:sldMk cId="942509842" sldId="283"/>
            <ac:picMk id="17" creationId="{51B57433-4114-4480-9B8A-60F4BE52C7C2}"/>
          </ac:picMkLst>
        </pc:picChg>
        <pc:picChg chg="add del mod">
          <ac:chgData name="김 지영" userId="6a163bdcc1d28b62" providerId="LiveId" clId="{95046C5C-CE5D-4D8A-9E1E-295FE9F1410D}" dt="2020-05-08T14:28:25.940" v="5064" actId="478"/>
          <ac:picMkLst>
            <pc:docMk/>
            <pc:sldMk cId="942509842" sldId="283"/>
            <ac:picMk id="20" creationId="{7EF79AF8-8C62-4495-829D-A15A98CCFDC1}"/>
          </ac:picMkLst>
        </pc:picChg>
        <pc:picChg chg="add del mod">
          <ac:chgData name="김 지영" userId="6a163bdcc1d28b62" providerId="LiveId" clId="{95046C5C-CE5D-4D8A-9E1E-295FE9F1410D}" dt="2020-05-08T14:28:25.940" v="5064" actId="478"/>
          <ac:picMkLst>
            <pc:docMk/>
            <pc:sldMk cId="942509842" sldId="283"/>
            <ac:picMk id="21" creationId="{25DB9E34-FCF8-4733-9D20-F6A31EB8AD44}"/>
          </ac:picMkLst>
        </pc:picChg>
      </pc:sldChg>
      <pc:sldChg chg="add del">
        <pc:chgData name="김 지영" userId="6a163bdcc1d28b62" providerId="LiveId" clId="{95046C5C-CE5D-4D8A-9E1E-295FE9F1410D}" dt="2020-05-08T13:56:20.612" v="3310"/>
        <pc:sldMkLst>
          <pc:docMk/>
          <pc:sldMk cId="1469115177" sldId="283"/>
        </pc:sldMkLst>
      </pc:sldChg>
      <pc:sldChg chg="addSp delSp modSp add mod">
        <pc:chgData name="김 지영" userId="6a163bdcc1d28b62" providerId="LiveId" clId="{95046C5C-CE5D-4D8A-9E1E-295FE9F1410D}" dt="2020-05-08T14:30:05.772" v="5168" actId="688"/>
        <pc:sldMkLst>
          <pc:docMk/>
          <pc:sldMk cId="3704046626" sldId="284"/>
        </pc:sldMkLst>
        <pc:spChg chg="add del mod">
          <ac:chgData name="김 지영" userId="6a163bdcc1d28b62" providerId="LiveId" clId="{95046C5C-CE5D-4D8A-9E1E-295FE9F1410D}" dt="2020-05-08T13:57:10.297" v="3362" actId="478"/>
          <ac:spMkLst>
            <pc:docMk/>
            <pc:sldMk cId="3704046626" sldId="284"/>
            <ac:spMk id="3" creationId="{BDEF62B0-E960-4E38-9FD3-9077307767A6}"/>
          </ac:spMkLst>
        </pc:spChg>
        <pc:spChg chg="mod">
          <ac:chgData name="김 지영" userId="6a163bdcc1d28b62" providerId="LiveId" clId="{95046C5C-CE5D-4D8A-9E1E-295FE9F1410D}" dt="2020-05-08T14:28:38.729" v="5090" actId="20577"/>
          <ac:spMkLst>
            <pc:docMk/>
            <pc:sldMk cId="3704046626" sldId="284"/>
            <ac:spMk id="5" creationId="{7541CBFC-8865-4AD2-ACDA-1DEECA1F113D}"/>
          </ac:spMkLst>
        </pc:spChg>
        <pc:spChg chg="del">
          <ac:chgData name="김 지영" userId="6a163bdcc1d28b62" providerId="LiveId" clId="{95046C5C-CE5D-4D8A-9E1E-295FE9F1410D}" dt="2020-05-08T13:57:12.352" v="3363" actId="478"/>
          <ac:spMkLst>
            <pc:docMk/>
            <pc:sldMk cId="3704046626" sldId="284"/>
            <ac:spMk id="7" creationId="{DCDEDF4A-D093-418E-A5A1-EFF96B19AFDF}"/>
          </ac:spMkLst>
        </pc:spChg>
        <pc:spChg chg="add del mod">
          <ac:chgData name="김 지영" userId="6a163bdcc1d28b62" providerId="LiveId" clId="{95046C5C-CE5D-4D8A-9E1E-295FE9F1410D}" dt="2020-05-08T14:28:32.083" v="5066" actId="478"/>
          <ac:spMkLst>
            <pc:docMk/>
            <pc:sldMk cId="3704046626" sldId="284"/>
            <ac:spMk id="12" creationId="{D0B18ECD-1D77-4A18-B2B0-ABAE8FFC15DE}"/>
          </ac:spMkLst>
        </pc:spChg>
        <pc:spChg chg="add del mod">
          <ac:chgData name="김 지영" userId="6a163bdcc1d28b62" providerId="LiveId" clId="{95046C5C-CE5D-4D8A-9E1E-295FE9F1410D}" dt="2020-05-08T14:28:32.083" v="5066" actId="478"/>
          <ac:spMkLst>
            <pc:docMk/>
            <pc:sldMk cId="3704046626" sldId="284"/>
            <ac:spMk id="13" creationId="{EE830412-09F1-44AE-B333-618787295CC2}"/>
          </ac:spMkLst>
        </pc:spChg>
        <pc:spChg chg="add del mod">
          <ac:chgData name="김 지영" userId="6a163bdcc1d28b62" providerId="LiveId" clId="{95046C5C-CE5D-4D8A-9E1E-295FE9F1410D}" dt="2020-05-08T14:28:32.083" v="5066" actId="478"/>
          <ac:spMkLst>
            <pc:docMk/>
            <pc:sldMk cId="3704046626" sldId="284"/>
            <ac:spMk id="14" creationId="{3C0D4600-80C4-46A2-A6E9-8A9FA00BDEF4}"/>
          </ac:spMkLst>
        </pc:spChg>
        <pc:spChg chg="add del mod">
          <ac:chgData name="김 지영" userId="6a163bdcc1d28b62" providerId="LiveId" clId="{95046C5C-CE5D-4D8A-9E1E-295FE9F1410D}" dt="2020-05-08T14:28:32.083" v="5066" actId="478"/>
          <ac:spMkLst>
            <pc:docMk/>
            <pc:sldMk cId="3704046626" sldId="284"/>
            <ac:spMk id="15" creationId="{78CF8113-5B62-49E9-B951-9916BF67206E}"/>
          </ac:spMkLst>
        </pc:spChg>
        <pc:spChg chg="add del mod">
          <ac:chgData name="김 지영" userId="6a163bdcc1d28b62" providerId="LiveId" clId="{95046C5C-CE5D-4D8A-9E1E-295FE9F1410D}" dt="2020-05-08T13:58:39.416" v="3514" actId="478"/>
          <ac:spMkLst>
            <pc:docMk/>
            <pc:sldMk cId="3704046626" sldId="284"/>
            <ac:spMk id="16" creationId="{0793E3B4-BDAC-4E18-925E-334E9457DC4E}"/>
          </ac:spMkLst>
        </pc:spChg>
        <pc:spChg chg="add del mod">
          <ac:chgData name="김 지영" userId="6a163bdcc1d28b62" providerId="LiveId" clId="{95046C5C-CE5D-4D8A-9E1E-295FE9F1410D}" dt="2020-05-08T14:28:32.083" v="5066" actId="478"/>
          <ac:spMkLst>
            <pc:docMk/>
            <pc:sldMk cId="3704046626" sldId="284"/>
            <ac:spMk id="17" creationId="{B25CC79D-AF99-4DDB-B299-BA20678F7595}"/>
          </ac:spMkLst>
        </pc:spChg>
        <pc:spChg chg="add del mod">
          <ac:chgData name="김 지영" userId="6a163bdcc1d28b62" providerId="LiveId" clId="{95046C5C-CE5D-4D8A-9E1E-295FE9F1410D}" dt="2020-05-08T14:28:32.083" v="5066" actId="478"/>
          <ac:spMkLst>
            <pc:docMk/>
            <pc:sldMk cId="3704046626" sldId="284"/>
            <ac:spMk id="18" creationId="{936F5A5C-6102-40EC-A319-68D505282EF4}"/>
          </ac:spMkLst>
        </pc:spChg>
        <pc:spChg chg="add del mod">
          <ac:chgData name="김 지영" userId="6a163bdcc1d28b62" providerId="LiveId" clId="{95046C5C-CE5D-4D8A-9E1E-295FE9F1410D}" dt="2020-05-08T14:11:34.055" v="4358" actId="478"/>
          <ac:spMkLst>
            <pc:docMk/>
            <pc:sldMk cId="3704046626" sldId="284"/>
            <ac:spMk id="19" creationId="{08BD8CE3-C085-4BAF-AFE9-EA5B13C73E3B}"/>
          </ac:spMkLst>
        </pc:spChg>
        <pc:spChg chg="add mod">
          <ac:chgData name="김 지영" userId="6a163bdcc1d28b62" providerId="LiveId" clId="{95046C5C-CE5D-4D8A-9E1E-295FE9F1410D}" dt="2020-05-08T14:29:02.220" v="5100" actId="13822"/>
          <ac:spMkLst>
            <pc:docMk/>
            <pc:sldMk cId="3704046626" sldId="284"/>
            <ac:spMk id="25" creationId="{7C8F67BA-88DC-447F-B0D0-369347034E30}"/>
          </ac:spMkLst>
        </pc:spChg>
        <pc:spChg chg="add mod">
          <ac:chgData name="김 지영" userId="6a163bdcc1d28b62" providerId="LiveId" clId="{95046C5C-CE5D-4D8A-9E1E-295FE9F1410D}" dt="2020-05-08T14:29:28.369" v="5157" actId="1076"/>
          <ac:spMkLst>
            <pc:docMk/>
            <pc:sldMk cId="3704046626" sldId="284"/>
            <ac:spMk id="26" creationId="{DFC94678-E8C2-4A3E-8DE1-B6708AD01CAD}"/>
          </ac:spMkLst>
        </pc:spChg>
        <pc:spChg chg="add mod">
          <ac:chgData name="김 지영" userId="6a163bdcc1d28b62" providerId="LiveId" clId="{95046C5C-CE5D-4D8A-9E1E-295FE9F1410D}" dt="2020-05-08T14:29:47.963" v="5162" actId="14100"/>
          <ac:spMkLst>
            <pc:docMk/>
            <pc:sldMk cId="3704046626" sldId="284"/>
            <ac:spMk id="32" creationId="{97B97E4B-F315-4159-847D-1EF434187D70}"/>
          </ac:spMkLst>
        </pc:spChg>
        <pc:spChg chg="add mod">
          <ac:chgData name="김 지영" userId="6a163bdcc1d28b62" providerId="LiveId" clId="{95046C5C-CE5D-4D8A-9E1E-295FE9F1410D}" dt="2020-05-08T14:29:53.330" v="5165" actId="688"/>
          <ac:spMkLst>
            <pc:docMk/>
            <pc:sldMk cId="3704046626" sldId="284"/>
            <ac:spMk id="33" creationId="{7631DF3C-A510-4E5E-9E21-5FA9616D893D}"/>
          </ac:spMkLst>
        </pc:spChg>
        <pc:spChg chg="add mod">
          <ac:chgData name="김 지영" userId="6a163bdcc1d28b62" providerId="LiveId" clId="{95046C5C-CE5D-4D8A-9E1E-295FE9F1410D}" dt="2020-05-08T14:30:05.772" v="5168" actId="688"/>
          <ac:spMkLst>
            <pc:docMk/>
            <pc:sldMk cId="3704046626" sldId="284"/>
            <ac:spMk id="34" creationId="{ECBDE78E-10E3-4CE4-9B14-EBD54D90971A}"/>
          </ac:spMkLst>
        </pc:spChg>
        <pc:grpChg chg="add del mod">
          <ac:chgData name="김 지영" userId="6a163bdcc1d28b62" providerId="LiveId" clId="{95046C5C-CE5D-4D8A-9E1E-295FE9F1410D}" dt="2020-05-08T14:28:47.050" v="5096" actId="165"/>
          <ac:grpSpMkLst>
            <pc:docMk/>
            <pc:sldMk cId="3704046626" sldId="284"/>
            <ac:grpSpMk id="22" creationId="{B895C909-093F-43D4-BEBE-85C1130CAAF3}"/>
          </ac:grpSpMkLst>
        </pc:grpChg>
        <pc:picChg chg="del">
          <ac:chgData name="김 지영" userId="6a163bdcc1d28b62" providerId="LiveId" clId="{95046C5C-CE5D-4D8A-9E1E-295FE9F1410D}" dt="2020-05-08T13:57:07.908" v="3361" actId="478"/>
          <ac:picMkLst>
            <pc:docMk/>
            <pc:sldMk cId="3704046626" sldId="284"/>
            <ac:picMk id="6" creationId="{E64D520A-D003-4E73-8CD5-A363EA96084F}"/>
          </ac:picMkLst>
        </pc:picChg>
        <pc:picChg chg="add del mod">
          <ac:chgData name="김 지영" userId="6a163bdcc1d28b62" providerId="LiveId" clId="{95046C5C-CE5D-4D8A-9E1E-295FE9F1410D}" dt="2020-05-08T14:28:32.083" v="5066" actId="478"/>
          <ac:picMkLst>
            <pc:docMk/>
            <pc:sldMk cId="3704046626" sldId="284"/>
            <ac:picMk id="9" creationId="{9727AA8B-650B-4B6D-B237-9F8F47C2B735}"/>
          </ac:picMkLst>
        </pc:picChg>
        <pc:picChg chg="add del mod">
          <ac:chgData name="김 지영" userId="6a163bdcc1d28b62" providerId="LiveId" clId="{95046C5C-CE5D-4D8A-9E1E-295FE9F1410D}" dt="2020-05-08T14:28:32.083" v="5066" actId="478"/>
          <ac:picMkLst>
            <pc:docMk/>
            <pc:sldMk cId="3704046626" sldId="284"/>
            <ac:picMk id="11" creationId="{BD38926C-C251-48AE-8184-FD127BE09E00}"/>
          </ac:picMkLst>
        </pc:picChg>
        <pc:picChg chg="add mod topLvl">
          <ac:chgData name="김 지영" userId="6a163bdcc1d28b62" providerId="LiveId" clId="{95046C5C-CE5D-4D8A-9E1E-295FE9F1410D}" dt="2020-05-08T14:28:47.050" v="5096" actId="165"/>
          <ac:picMkLst>
            <pc:docMk/>
            <pc:sldMk cId="3704046626" sldId="284"/>
            <ac:picMk id="20" creationId="{2C6CC882-9984-48E7-AB1B-F64BBF04C246}"/>
          </ac:picMkLst>
        </pc:picChg>
        <pc:picChg chg="add mod topLvl">
          <ac:chgData name="김 지영" userId="6a163bdcc1d28b62" providerId="LiveId" clId="{95046C5C-CE5D-4D8A-9E1E-295FE9F1410D}" dt="2020-05-08T14:28:47.050" v="5096" actId="165"/>
          <ac:picMkLst>
            <pc:docMk/>
            <pc:sldMk cId="3704046626" sldId="284"/>
            <ac:picMk id="21" creationId="{363BE580-8693-4764-914B-83C09E664B16}"/>
          </ac:picMkLst>
        </pc:picChg>
        <pc:picChg chg="add mod">
          <ac:chgData name="김 지영" userId="6a163bdcc1d28b62" providerId="LiveId" clId="{95046C5C-CE5D-4D8A-9E1E-295FE9F1410D}" dt="2020-05-08T14:29:42.212" v="5159" actId="1076"/>
          <ac:picMkLst>
            <pc:docMk/>
            <pc:sldMk cId="3704046626" sldId="284"/>
            <ac:picMk id="27" creationId="{5965E41D-F8DE-47C8-84F1-A68365D4F8BC}"/>
          </ac:picMkLst>
        </pc:picChg>
        <pc:picChg chg="add mod">
          <ac:chgData name="김 지영" userId="6a163bdcc1d28b62" providerId="LiveId" clId="{95046C5C-CE5D-4D8A-9E1E-295FE9F1410D}" dt="2020-05-08T14:29:42.212" v="5159" actId="1076"/>
          <ac:picMkLst>
            <pc:docMk/>
            <pc:sldMk cId="3704046626" sldId="284"/>
            <ac:picMk id="28" creationId="{D2E4E86B-AFEB-490C-A35F-8D0304109ED7}"/>
          </ac:picMkLst>
        </pc:picChg>
        <pc:picChg chg="add mod">
          <ac:chgData name="김 지영" userId="6a163bdcc1d28b62" providerId="LiveId" clId="{95046C5C-CE5D-4D8A-9E1E-295FE9F1410D}" dt="2020-05-08T14:29:42.212" v="5159" actId="1076"/>
          <ac:picMkLst>
            <pc:docMk/>
            <pc:sldMk cId="3704046626" sldId="284"/>
            <ac:picMk id="29" creationId="{8F768F2B-5FD6-4203-9126-B6669646AA54}"/>
          </ac:picMkLst>
        </pc:picChg>
        <pc:picChg chg="add mod">
          <ac:chgData name="김 지영" userId="6a163bdcc1d28b62" providerId="LiveId" clId="{95046C5C-CE5D-4D8A-9E1E-295FE9F1410D}" dt="2020-05-08T14:29:42.212" v="5159" actId="1076"/>
          <ac:picMkLst>
            <pc:docMk/>
            <pc:sldMk cId="3704046626" sldId="284"/>
            <ac:picMk id="30" creationId="{1E895A41-F2BD-4A13-B5C9-721916127677}"/>
          </ac:picMkLst>
        </pc:picChg>
        <pc:picChg chg="add mod">
          <ac:chgData name="김 지영" userId="6a163bdcc1d28b62" providerId="LiveId" clId="{95046C5C-CE5D-4D8A-9E1E-295FE9F1410D}" dt="2020-05-08T14:29:42.212" v="5159" actId="1076"/>
          <ac:picMkLst>
            <pc:docMk/>
            <pc:sldMk cId="3704046626" sldId="284"/>
            <ac:picMk id="31" creationId="{F7E12CF8-F589-4B28-B4C0-1AE1A1BF2814}"/>
          </ac:picMkLst>
        </pc:picChg>
        <pc:cxnChg chg="add del">
          <ac:chgData name="김 지영" userId="6a163bdcc1d28b62" providerId="LiveId" clId="{95046C5C-CE5D-4D8A-9E1E-295FE9F1410D}" dt="2020-05-08T14:28:57.011" v="5098" actId="478"/>
          <ac:cxnSpMkLst>
            <pc:docMk/>
            <pc:sldMk cId="3704046626" sldId="284"/>
            <ac:cxnSpMk id="24" creationId="{F66EC7C6-3B41-4E31-8D45-B8A0898FC468}"/>
          </ac:cxnSpMkLst>
        </pc:cxnChg>
      </pc:sldChg>
      <pc:sldChg chg="addSp delSp modSp add mod">
        <pc:chgData name="김 지영" userId="6a163bdcc1d28b62" providerId="LiveId" clId="{95046C5C-CE5D-4D8A-9E1E-295FE9F1410D}" dt="2020-05-08T14:30:49.660" v="5182" actId="1076"/>
        <pc:sldMkLst>
          <pc:docMk/>
          <pc:sldMk cId="4112789151" sldId="285"/>
        </pc:sldMkLst>
        <pc:spChg chg="del">
          <ac:chgData name="김 지영" userId="6a163bdcc1d28b62" providerId="LiveId" clId="{95046C5C-CE5D-4D8A-9E1E-295FE9F1410D}" dt="2020-05-08T14:05:02.522" v="3782" actId="478"/>
          <ac:spMkLst>
            <pc:docMk/>
            <pc:sldMk cId="4112789151" sldId="285"/>
            <ac:spMk id="12" creationId="{D0B18ECD-1D77-4A18-B2B0-ABAE8FFC15DE}"/>
          </ac:spMkLst>
        </pc:spChg>
        <pc:spChg chg="del">
          <ac:chgData name="김 지영" userId="6a163bdcc1d28b62" providerId="LiveId" clId="{95046C5C-CE5D-4D8A-9E1E-295FE9F1410D}" dt="2020-05-08T14:05:02.522" v="3782" actId="478"/>
          <ac:spMkLst>
            <pc:docMk/>
            <pc:sldMk cId="4112789151" sldId="285"/>
            <ac:spMk id="13" creationId="{EE830412-09F1-44AE-B333-618787295CC2}"/>
          </ac:spMkLst>
        </pc:spChg>
        <pc:spChg chg="del">
          <ac:chgData name="김 지영" userId="6a163bdcc1d28b62" providerId="LiveId" clId="{95046C5C-CE5D-4D8A-9E1E-295FE9F1410D}" dt="2020-05-08T14:05:04.024" v="3784" actId="478"/>
          <ac:spMkLst>
            <pc:docMk/>
            <pc:sldMk cId="4112789151" sldId="285"/>
            <ac:spMk id="14" creationId="{3C0D4600-80C4-46A2-A6E9-8A9FA00BDEF4}"/>
          </ac:spMkLst>
        </pc:spChg>
        <pc:spChg chg="del">
          <ac:chgData name="김 지영" userId="6a163bdcc1d28b62" providerId="LiveId" clId="{95046C5C-CE5D-4D8A-9E1E-295FE9F1410D}" dt="2020-05-08T14:05:03.519" v="3783" actId="478"/>
          <ac:spMkLst>
            <pc:docMk/>
            <pc:sldMk cId="4112789151" sldId="285"/>
            <ac:spMk id="15" creationId="{78CF8113-5B62-49E9-B951-9916BF67206E}"/>
          </ac:spMkLst>
        </pc:spChg>
        <pc:spChg chg="del">
          <ac:chgData name="김 지영" userId="6a163bdcc1d28b62" providerId="LiveId" clId="{95046C5C-CE5D-4D8A-9E1E-295FE9F1410D}" dt="2020-05-08T14:05:02.522" v="3782" actId="478"/>
          <ac:spMkLst>
            <pc:docMk/>
            <pc:sldMk cId="4112789151" sldId="285"/>
            <ac:spMk id="17" creationId="{B25CC79D-AF99-4DDB-B299-BA20678F7595}"/>
          </ac:spMkLst>
        </pc:spChg>
        <pc:spChg chg="del">
          <ac:chgData name="김 지영" userId="6a163bdcc1d28b62" providerId="LiveId" clId="{95046C5C-CE5D-4D8A-9E1E-295FE9F1410D}" dt="2020-05-08T14:05:02.522" v="3782" actId="478"/>
          <ac:spMkLst>
            <pc:docMk/>
            <pc:sldMk cId="4112789151" sldId="285"/>
            <ac:spMk id="18" creationId="{936F5A5C-6102-40EC-A319-68D505282EF4}"/>
          </ac:spMkLst>
        </pc:spChg>
        <pc:spChg chg="add mod">
          <ac:chgData name="김 지영" userId="6a163bdcc1d28b62" providerId="LiveId" clId="{95046C5C-CE5D-4D8A-9E1E-295FE9F1410D}" dt="2020-05-08T14:10:40.277" v="4323" actId="14100"/>
          <ac:spMkLst>
            <pc:docMk/>
            <pc:sldMk cId="4112789151" sldId="285"/>
            <ac:spMk id="20" creationId="{E1BCEDE2-0E37-4245-86EF-6CE6ED0304B2}"/>
          </ac:spMkLst>
        </pc:spChg>
        <pc:spChg chg="add mod">
          <ac:chgData name="김 지영" userId="6a163bdcc1d28b62" providerId="LiveId" clId="{95046C5C-CE5D-4D8A-9E1E-295FE9F1410D}" dt="2020-05-08T14:10:54.801" v="4325" actId="1076"/>
          <ac:spMkLst>
            <pc:docMk/>
            <pc:sldMk cId="4112789151" sldId="285"/>
            <ac:spMk id="21" creationId="{0BBFC444-EAAC-4ECD-9338-FB5D15E853DE}"/>
          </ac:spMkLst>
        </pc:spChg>
        <pc:spChg chg="add mod">
          <ac:chgData name="김 지영" userId="6a163bdcc1d28b62" providerId="LiveId" clId="{95046C5C-CE5D-4D8A-9E1E-295FE9F1410D}" dt="2020-05-08T14:10:44.901" v="4324" actId="14100"/>
          <ac:spMkLst>
            <pc:docMk/>
            <pc:sldMk cId="4112789151" sldId="285"/>
            <ac:spMk id="22" creationId="{C026CBD1-306A-401D-B36B-B021F596D22E}"/>
          </ac:spMkLst>
        </pc:spChg>
        <pc:spChg chg="add mod">
          <ac:chgData name="김 지영" userId="6a163bdcc1d28b62" providerId="LiveId" clId="{95046C5C-CE5D-4D8A-9E1E-295FE9F1410D}" dt="2020-05-08T14:07:31.367" v="3982" actId="20577"/>
          <ac:spMkLst>
            <pc:docMk/>
            <pc:sldMk cId="4112789151" sldId="285"/>
            <ac:spMk id="26" creationId="{AAE4AD3D-2A40-4799-9772-D189DBE7B8A6}"/>
          </ac:spMkLst>
        </pc:spChg>
        <pc:spChg chg="add mod">
          <ac:chgData name="김 지영" userId="6a163bdcc1d28b62" providerId="LiveId" clId="{95046C5C-CE5D-4D8A-9E1E-295FE9F1410D}" dt="2020-05-08T14:10:57.893" v="4326" actId="1076"/>
          <ac:spMkLst>
            <pc:docMk/>
            <pc:sldMk cId="4112789151" sldId="285"/>
            <ac:spMk id="27" creationId="{FF47AE04-2A50-4F98-BC7E-98690DBB462D}"/>
          </ac:spMkLst>
        </pc:spChg>
        <pc:spChg chg="add del mod">
          <ac:chgData name="김 지영" userId="6a163bdcc1d28b62" providerId="LiveId" clId="{95046C5C-CE5D-4D8A-9E1E-295FE9F1410D}" dt="2020-05-08T14:30:48.005" v="5181" actId="478"/>
          <ac:spMkLst>
            <pc:docMk/>
            <pc:sldMk cId="4112789151" sldId="285"/>
            <ac:spMk id="28" creationId="{7B978EBF-DC08-4C87-9FD5-3403B9DAE08A}"/>
          </ac:spMkLst>
        </pc:spChg>
        <pc:spChg chg="add mod">
          <ac:chgData name="김 지영" userId="6a163bdcc1d28b62" providerId="LiveId" clId="{95046C5C-CE5D-4D8A-9E1E-295FE9F1410D}" dt="2020-05-08T14:10:57.893" v="4326" actId="1076"/>
          <ac:spMkLst>
            <pc:docMk/>
            <pc:sldMk cId="4112789151" sldId="285"/>
            <ac:spMk id="29" creationId="{F49DA5E8-C4E1-46BA-B8D4-7BA27D0E4882}"/>
          </ac:spMkLst>
        </pc:spChg>
        <pc:spChg chg="add del mod">
          <ac:chgData name="김 지영" userId="6a163bdcc1d28b62" providerId="LiveId" clId="{95046C5C-CE5D-4D8A-9E1E-295FE9F1410D}" dt="2020-05-08T14:08:03.223" v="3995" actId="478"/>
          <ac:spMkLst>
            <pc:docMk/>
            <pc:sldMk cId="4112789151" sldId="285"/>
            <ac:spMk id="30" creationId="{B8E28E71-B6BB-451A-A182-EF6A10BAB5FF}"/>
          </ac:spMkLst>
        </pc:spChg>
        <pc:spChg chg="add mod">
          <ac:chgData name="김 지영" userId="6a163bdcc1d28b62" providerId="LiveId" clId="{95046C5C-CE5D-4D8A-9E1E-295FE9F1410D}" dt="2020-05-08T14:10:57.893" v="4326" actId="1076"/>
          <ac:spMkLst>
            <pc:docMk/>
            <pc:sldMk cId="4112789151" sldId="285"/>
            <ac:spMk id="33" creationId="{87528229-01F7-4AE8-8226-D82B9B4554E3}"/>
          </ac:spMkLst>
        </pc:spChg>
        <pc:spChg chg="add mod">
          <ac:chgData name="김 지영" userId="6a163bdcc1d28b62" providerId="LiveId" clId="{95046C5C-CE5D-4D8A-9E1E-295FE9F1410D}" dt="2020-05-08T14:24:20.781" v="5055" actId="20577"/>
          <ac:spMkLst>
            <pc:docMk/>
            <pc:sldMk cId="4112789151" sldId="285"/>
            <ac:spMk id="36" creationId="{70DDB451-A690-4B14-9AA5-C0DE131CA6CC}"/>
          </ac:spMkLst>
        </pc:spChg>
        <pc:spChg chg="add mod">
          <ac:chgData name="김 지영" userId="6a163bdcc1d28b62" providerId="LiveId" clId="{95046C5C-CE5D-4D8A-9E1E-295FE9F1410D}" dt="2020-05-08T14:09:51.808" v="4194" actId="1076"/>
          <ac:spMkLst>
            <pc:docMk/>
            <pc:sldMk cId="4112789151" sldId="285"/>
            <ac:spMk id="37" creationId="{7D0F36F2-1494-4304-B229-CC3993700AD6}"/>
          </ac:spMkLst>
        </pc:spChg>
        <pc:spChg chg="add mod">
          <ac:chgData name="김 지영" userId="6a163bdcc1d28b62" providerId="LiveId" clId="{95046C5C-CE5D-4D8A-9E1E-295FE9F1410D}" dt="2020-05-08T14:23:28.913" v="4891" actId="1076"/>
          <ac:spMkLst>
            <pc:docMk/>
            <pc:sldMk cId="4112789151" sldId="285"/>
            <ac:spMk id="38" creationId="{6E5FC01D-CEAE-4550-A352-033312F6D800}"/>
          </ac:spMkLst>
        </pc:spChg>
        <pc:spChg chg="add mod">
          <ac:chgData name="김 지영" userId="6a163bdcc1d28b62" providerId="LiveId" clId="{95046C5C-CE5D-4D8A-9E1E-295FE9F1410D}" dt="2020-05-08T14:10:57.893" v="4326" actId="1076"/>
          <ac:spMkLst>
            <pc:docMk/>
            <pc:sldMk cId="4112789151" sldId="285"/>
            <ac:spMk id="39" creationId="{8489A611-D35C-4A99-BBD8-6068285BDAE1}"/>
          </ac:spMkLst>
        </pc:spChg>
        <pc:spChg chg="add mod">
          <ac:chgData name="김 지영" userId="6a163bdcc1d28b62" providerId="LiveId" clId="{95046C5C-CE5D-4D8A-9E1E-295FE9F1410D}" dt="2020-05-08T14:23:23.009" v="4890" actId="20577"/>
          <ac:spMkLst>
            <pc:docMk/>
            <pc:sldMk cId="4112789151" sldId="285"/>
            <ac:spMk id="41" creationId="{C58AE62E-B62B-4AE3-AB89-60FA66AD5E4A}"/>
          </ac:spMkLst>
        </pc:spChg>
        <pc:spChg chg="add mod">
          <ac:chgData name="김 지영" userId="6a163bdcc1d28b62" providerId="LiveId" clId="{95046C5C-CE5D-4D8A-9E1E-295FE9F1410D}" dt="2020-05-08T14:23:36.458" v="4894" actId="20577"/>
          <ac:spMkLst>
            <pc:docMk/>
            <pc:sldMk cId="4112789151" sldId="285"/>
            <ac:spMk id="42" creationId="{BC7CAEE4-1846-4D37-A888-D50CB84E7437}"/>
          </ac:spMkLst>
        </pc:spChg>
        <pc:picChg chg="add mod">
          <ac:chgData name="김 지영" userId="6a163bdcc1d28b62" providerId="LiveId" clId="{95046C5C-CE5D-4D8A-9E1E-295FE9F1410D}" dt="2020-05-08T14:06:32.132" v="3838" actId="1076"/>
          <ac:picMkLst>
            <pc:docMk/>
            <pc:sldMk cId="4112789151" sldId="285"/>
            <ac:picMk id="3" creationId="{D240936B-D3FF-42ED-9254-8B3255F6F9CE}"/>
          </ac:picMkLst>
        </pc:picChg>
        <pc:picChg chg="add mod">
          <ac:chgData name="김 지영" userId="6a163bdcc1d28b62" providerId="LiveId" clId="{95046C5C-CE5D-4D8A-9E1E-295FE9F1410D}" dt="2020-05-08T14:10:57.893" v="4326" actId="1076"/>
          <ac:picMkLst>
            <pc:docMk/>
            <pc:sldMk cId="4112789151" sldId="285"/>
            <ac:picMk id="7" creationId="{F68C7C04-40C9-4B03-9E42-75FA79A0AF8F}"/>
          </ac:picMkLst>
        </pc:picChg>
        <pc:picChg chg="del mod">
          <ac:chgData name="김 지영" userId="6a163bdcc1d28b62" providerId="LiveId" clId="{95046C5C-CE5D-4D8A-9E1E-295FE9F1410D}" dt="2020-05-08T14:09:20.406" v="4096" actId="478"/>
          <ac:picMkLst>
            <pc:docMk/>
            <pc:sldMk cId="4112789151" sldId="285"/>
            <ac:picMk id="9" creationId="{9727AA8B-650B-4B6D-B237-9F8F47C2B735}"/>
          </ac:picMkLst>
        </pc:picChg>
        <pc:picChg chg="add del mod">
          <ac:chgData name="김 지영" userId="6a163bdcc1d28b62" providerId="LiveId" clId="{95046C5C-CE5D-4D8A-9E1E-295FE9F1410D}" dt="2020-05-08T14:06:39.526" v="3843" actId="478"/>
          <ac:picMkLst>
            <pc:docMk/>
            <pc:sldMk cId="4112789151" sldId="285"/>
            <ac:picMk id="10" creationId="{7CF885B6-5578-4C29-BAF6-8AFA4A4885F2}"/>
          </ac:picMkLst>
        </pc:picChg>
        <pc:picChg chg="del mod">
          <ac:chgData name="김 지영" userId="6a163bdcc1d28b62" providerId="LiveId" clId="{95046C5C-CE5D-4D8A-9E1E-295FE9F1410D}" dt="2020-05-08T14:05:04.758" v="3786" actId="478"/>
          <ac:picMkLst>
            <pc:docMk/>
            <pc:sldMk cId="4112789151" sldId="285"/>
            <ac:picMk id="11" creationId="{BD38926C-C251-48AE-8184-FD127BE09E00}"/>
          </ac:picMkLst>
        </pc:picChg>
        <pc:picChg chg="add del mod">
          <ac:chgData name="김 지영" userId="6a163bdcc1d28b62" providerId="LiveId" clId="{95046C5C-CE5D-4D8A-9E1E-295FE9F1410D}" dt="2020-05-08T14:09:20.406" v="4096" actId="478"/>
          <ac:picMkLst>
            <pc:docMk/>
            <pc:sldMk cId="4112789151" sldId="285"/>
            <ac:picMk id="16" creationId="{3FB86E2C-1F25-45D4-88CD-4CA1DCC46736}"/>
          </ac:picMkLst>
        </pc:picChg>
        <pc:picChg chg="add del mod">
          <ac:chgData name="김 지영" userId="6a163bdcc1d28b62" providerId="LiveId" clId="{95046C5C-CE5D-4D8A-9E1E-295FE9F1410D}" dt="2020-05-08T14:09:20.406" v="4096" actId="478"/>
          <ac:picMkLst>
            <pc:docMk/>
            <pc:sldMk cId="4112789151" sldId="285"/>
            <ac:picMk id="19" creationId="{E295C434-1DB7-4B32-BDD1-AEA8B3BFA07E}"/>
          </ac:picMkLst>
        </pc:picChg>
        <pc:picChg chg="add mod">
          <ac:chgData name="김 지영" userId="6a163bdcc1d28b62" providerId="LiveId" clId="{95046C5C-CE5D-4D8A-9E1E-295FE9F1410D}" dt="2020-05-08T14:05:56.204" v="3829" actId="1076"/>
          <ac:picMkLst>
            <pc:docMk/>
            <pc:sldMk cId="4112789151" sldId="285"/>
            <ac:picMk id="23" creationId="{D6A4B9B9-168E-4B30-AE1E-71B0598769A8}"/>
          </ac:picMkLst>
        </pc:picChg>
        <pc:picChg chg="add mod">
          <ac:chgData name="김 지영" userId="6a163bdcc1d28b62" providerId="LiveId" clId="{95046C5C-CE5D-4D8A-9E1E-295FE9F1410D}" dt="2020-05-08T14:10:57.893" v="4326" actId="1076"/>
          <ac:picMkLst>
            <pc:docMk/>
            <pc:sldMk cId="4112789151" sldId="285"/>
            <ac:picMk id="24" creationId="{99A267E4-51E4-4B7B-B1CA-FF4A5CDE0C7F}"/>
          </ac:picMkLst>
        </pc:picChg>
        <pc:picChg chg="add mod">
          <ac:chgData name="김 지영" userId="6a163bdcc1d28b62" providerId="LiveId" clId="{95046C5C-CE5D-4D8A-9E1E-295FE9F1410D}" dt="2020-05-08T14:09:24.946" v="4097" actId="1076"/>
          <ac:picMkLst>
            <pc:docMk/>
            <pc:sldMk cId="4112789151" sldId="285"/>
            <ac:picMk id="25" creationId="{301E6769-E1D5-4521-94C0-322460D4D836}"/>
          </ac:picMkLst>
        </pc:picChg>
        <pc:picChg chg="add mod">
          <ac:chgData name="김 지영" userId="6a163bdcc1d28b62" providerId="LiveId" clId="{95046C5C-CE5D-4D8A-9E1E-295FE9F1410D}" dt="2020-05-08T14:10:57.893" v="4326" actId="1076"/>
          <ac:picMkLst>
            <pc:docMk/>
            <pc:sldMk cId="4112789151" sldId="285"/>
            <ac:picMk id="31" creationId="{44139D3C-03DC-468B-9927-BC5251447E8A}"/>
          </ac:picMkLst>
        </pc:picChg>
        <pc:picChg chg="add mod">
          <ac:chgData name="김 지영" userId="6a163bdcc1d28b62" providerId="LiveId" clId="{95046C5C-CE5D-4D8A-9E1E-295FE9F1410D}" dt="2020-05-08T14:10:57.893" v="4326" actId="1076"/>
          <ac:picMkLst>
            <pc:docMk/>
            <pc:sldMk cId="4112789151" sldId="285"/>
            <ac:picMk id="32" creationId="{C2C86D5F-59A0-4265-838C-77A8E3C7ED0B}"/>
          </ac:picMkLst>
        </pc:picChg>
        <pc:picChg chg="add mod">
          <ac:chgData name="김 지영" userId="6a163bdcc1d28b62" providerId="LiveId" clId="{95046C5C-CE5D-4D8A-9E1E-295FE9F1410D}" dt="2020-05-08T14:09:27.605" v="4098" actId="1076"/>
          <ac:picMkLst>
            <pc:docMk/>
            <pc:sldMk cId="4112789151" sldId="285"/>
            <ac:picMk id="34" creationId="{CF356ED0-3305-4C83-AE3B-CD8BE2AEFCC5}"/>
          </ac:picMkLst>
        </pc:picChg>
        <pc:picChg chg="add mod ord">
          <ac:chgData name="김 지영" userId="6a163bdcc1d28b62" providerId="LiveId" clId="{95046C5C-CE5D-4D8A-9E1E-295FE9F1410D}" dt="2020-05-08T14:09:27.605" v="4098" actId="1076"/>
          <ac:picMkLst>
            <pc:docMk/>
            <pc:sldMk cId="4112789151" sldId="285"/>
            <ac:picMk id="35" creationId="{D638B11B-8EF3-46A4-B76B-6974B97A23F6}"/>
          </ac:picMkLst>
        </pc:picChg>
        <pc:picChg chg="add mod">
          <ac:chgData name="김 지영" userId="6a163bdcc1d28b62" providerId="LiveId" clId="{95046C5C-CE5D-4D8A-9E1E-295FE9F1410D}" dt="2020-05-08T14:30:49.660" v="5182" actId="1076"/>
          <ac:picMkLst>
            <pc:docMk/>
            <pc:sldMk cId="4112789151" sldId="285"/>
            <ac:picMk id="40" creationId="{AFE1AFCE-0EBF-481F-84E3-F403C5CC92E5}"/>
          </ac:picMkLst>
        </pc:picChg>
      </pc:sldChg>
      <pc:sldChg chg="addSp delSp modSp add mod">
        <pc:chgData name="김 지영" userId="6a163bdcc1d28b62" providerId="LiveId" clId="{95046C5C-CE5D-4D8A-9E1E-295FE9F1410D}" dt="2020-05-08T14:16:23.003" v="4589" actId="20577"/>
        <pc:sldMkLst>
          <pc:docMk/>
          <pc:sldMk cId="3809536464" sldId="286"/>
        </pc:sldMkLst>
        <pc:spChg chg="del">
          <ac:chgData name="김 지영" userId="6a163bdcc1d28b62" providerId="LiveId" clId="{95046C5C-CE5D-4D8A-9E1E-295FE9F1410D}" dt="2020-05-08T14:14:02.054" v="4360" actId="478"/>
          <ac:spMkLst>
            <pc:docMk/>
            <pc:sldMk cId="3809536464" sldId="286"/>
            <ac:spMk id="12" creationId="{D0B18ECD-1D77-4A18-B2B0-ABAE8FFC15DE}"/>
          </ac:spMkLst>
        </pc:spChg>
        <pc:spChg chg="del">
          <ac:chgData name="김 지영" userId="6a163bdcc1d28b62" providerId="LiveId" clId="{95046C5C-CE5D-4D8A-9E1E-295FE9F1410D}" dt="2020-05-08T14:14:02.054" v="4360" actId="478"/>
          <ac:spMkLst>
            <pc:docMk/>
            <pc:sldMk cId="3809536464" sldId="286"/>
            <ac:spMk id="13" creationId="{EE830412-09F1-44AE-B333-618787295CC2}"/>
          </ac:spMkLst>
        </pc:spChg>
        <pc:spChg chg="del">
          <ac:chgData name="김 지영" userId="6a163bdcc1d28b62" providerId="LiveId" clId="{95046C5C-CE5D-4D8A-9E1E-295FE9F1410D}" dt="2020-05-08T14:14:02.054" v="4360" actId="478"/>
          <ac:spMkLst>
            <pc:docMk/>
            <pc:sldMk cId="3809536464" sldId="286"/>
            <ac:spMk id="14" creationId="{3C0D4600-80C4-46A2-A6E9-8A9FA00BDEF4}"/>
          </ac:spMkLst>
        </pc:spChg>
        <pc:spChg chg="del">
          <ac:chgData name="김 지영" userId="6a163bdcc1d28b62" providerId="LiveId" clId="{95046C5C-CE5D-4D8A-9E1E-295FE9F1410D}" dt="2020-05-08T14:14:02.054" v="4360" actId="478"/>
          <ac:spMkLst>
            <pc:docMk/>
            <pc:sldMk cId="3809536464" sldId="286"/>
            <ac:spMk id="15" creationId="{78CF8113-5B62-49E9-B951-9916BF67206E}"/>
          </ac:spMkLst>
        </pc:spChg>
        <pc:spChg chg="del">
          <ac:chgData name="김 지영" userId="6a163bdcc1d28b62" providerId="LiveId" clId="{95046C5C-CE5D-4D8A-9E1E-295FE9F1410D}" dt="2020-05-08T14:14:02.054" v="4360" actId="478"/>
          <ac:spMkLst>
            <pc:docMk/>
            <pc:sldMk cId="3809536464" sldId="286"/>
            <ac:spMk id="17" creationId="{B25CC79D-AF99-4DDB-B299-BA20678F7595}"/>
          </ac:spMkLst>
        </pc:spChg>
        <pc:spChg chg="del">
          <ac:chgData name="김 지영" userId="6a163bdcc1d28b62" providerId="LiveId" clId="{95046C5C-CE5D-4D8A-9E1E-295FE9F1410D}" dt="2020-05-08T14:14:02.054" v="4360" actId="478"/>
          <ac:spMkLst>
            <pc:docMk/>
            <pc:sldMk cId="3809536464" sldId="286"/>
            <ac:spMk id="18" creationId="{936F5A5C-6102-40EC-A319-68D505282EF4}"/>
          </ac:spMkLst>
        </pc:spChg>
        <pc:spChg chg="add mod">
          <ac:chgData name="김 지영" userId="6a163bdcc1d28b62" providerId="LiveId" clId="{95046C5C-CE5D-4D8A-9E1E-295FE9F1410D}" dt="2020-05-08T14:14:31.365" v="4388" actId="1076"/>
          <ac:spMkLst>
            <pc:docMk/>
            <pc:sldMk cId="3809536464" sldId="286"/>
            <ac:spMk id="20" creationId="{4E1A9930-62D8-4F00-93C9-13BCB51630C7}"/>
          </ac:spMkLst>
        </pc:spChg>
        <pc:spChg chg="add mod">
          <ac:chgData name="김 지영" userId="6a163bdcc1d28b62" providerId="LiveId" clId="{95046C5C-CE5D-4D8A-9E1E-295FE9F1410D}" dt="2020-05-08T14:15:19.877" v="4445" actId="20577"/>
          <ac:spMkLst>
            <pc:docMk/>
            <pc:sldMk cId="3809536464" sldId="286"/>
            <ac:spMk id="21" creationId="{8779DD9E-C598-45D1-AA49-4E36160638CE}"/>
          </ac:spMkLst>
        </pc:spChg>
        <pc:spChg chg="add mod">
          <ac:chgData name="김 지영" userId="6a163bdcc1d28b62" providerId="LiveId" clId="{95046C5C-CE5D-4D8A-9E1E-295FE9F1410D}" dt="2020-05-08T14:15:25.110" v="4467" actId="20577"/>
          <ac:spMkLst>
            <pc:docMk/>
            <pc:sldMk cId="3809536464" sldId="286"/>
            <ac:spMk id="22" creationId="{81F33A67-1FD6-49D3-B244-7177D2453F35}"/>
          </ac:spMkLst>
        </pc:spChg>
        <pc:spChg chg="add mod">
          <ac:chgData name="김 지영" userId="6a163bdcc1d28b62" providerId="LiveId" clId="{95046C5C-CE5D-4D8A-9E1E-295FE9F1410D}" dt="2020-05-08T14:15:34.832" v="4511" actId="20577"/>
          <ac:spMkLst>
            <pc:docMk/>
            <pc:sldMk cId="3809536464" sldId="286"/>
            <ac:spMk id="23" creationId="{D35BE79E-2C65-4696-8B7B-47C77C31E49E}"/>
          </ac:spMkLst>
        </pc:spChg>
        <pc:spChg chg="add mod">
          <ac:chgData name="김 지영" userId="6a163bdcc1d28b62" providerId="LiveId" clId="{95046C5C-CE5D-4D8A-9E1E-295FE9F1410D}" dt="2020-05-08T14:16:18.047" v="4587" actId="1076"/>
          <ac:spMkLst>
            <pc:docMk/>
            <pc:sldMk cId="3809536464" sldId="286"/>
            <ac:spMk id="25" creationId="{CED630D3-6FA8-45FE-B0BB-E489A0CA818E}"/>
          </ac:spMkLst>
        </pc:spChg>
        <pc:spChg chg="add mod">
          <ac:chgData name="김 지영" userId="6a163bdcc1d28b62" providerId="LiveId" clId="{95046C5C-CE5D-4D8A-9E1E-295FE9F1410D}" dt="2020-05-08T14:16:23.003" v="4589" actId="20577"/>
          <ac:spMkLst>
            <pc:docMk/>
            <pc:sldMk cId="3809536464" sldId="286"/>
            <ac:spMk id="26" creationId="{DDC93950-3D44-4D1C-B64A-737D791D71B1}"/>
          </ac:spMkLst>
        </pc:spChg>
        <pc:grpChg chg="add mod">
          <ac:chgData name="김 지영" userId="6a163bdcc1d28b62" providerId="LiveId" clId="{95046C5C-CE5D-4D8A-9E1E-295FE9F1410D}" dt="2020-05-08T14:14:57.507" v="4390" actId="1076"/>
          <ac:grpSpMkLst>
            <pc:docMk/>
            <pc:sldMk cId="3809536464" sldId="286"/>
            <ac:grpSpMk id="8" creationId="{13AC11B0-A5F5-4DF6-8D41-E03A66DA1342}"/>
          </ac:grpSpMkLst>
        </pc:grpChg>
        <pc:picChg chg="add mod">
          <ac:chgData name="김 지영" userId="6a163bdcc1d28b62" providerId="LiveId" clId="{95046C5C-CE5D-4D8A-9E1E-295FE9F1410D}" dt="2020-05-08T14:16:18.047" v="4587" actId="1076"/>
          <ac:picMkLst>
            <pc:docMk/>
            <pc:sldMk cId="3809536464" sldId="286"/>
            <ac:picMk id="3" creationId="{4E22E762-29AA-43AC-8EBE-650020E88F7B}"/>
          </ac:picMkLst>
        </pc:picChg>
        <pc:picChg chg="add del mod">
          <ac:chgData name="김 지영" userId="6a163bdcc1d28b62" providerId="LiveId" clId="{95046C5C-CE5D-4D8A-9E1E-295FE9F1410D}" dt="2020-05-08T14:14:11.669" v="4370" actId="478"/>
          <ac:picMkLst>
            <pc:docMk/>
            <pc:sldMk cId="3809536464" sldId="286"/>
            <ac:picMk id="7" creationId="{97E4564A-2903-4F8E-A9F8-B2A248B250F4}"/>
          </ac:picMkLst>
        </pc:picChg>
        <pc:picChg chg="del">
          <ac:chgData name="김 지영" userId="6a163bdcc1d28b62" providerId="LiveId" clId="{95046C5C-CE5D-4D8A-9E1E-295FE9F1410D}" dt="2020-05-08T14:14:02.054" v="4360" actId="478"/>
          <ac:picMkLst>
            <pc:docMk/>
            <pc:sldMk cId="3809536464" sldId="286"/>
            <ac:picMk id="9" creationId="{9727AA8B-650B-4B6D-B237-9F8F47C2B735}"/>
          </ac:picMkLst>
        </pc:picChg>
        <pc:picChg chg="del">
          <ac:chgData name="김 지영" userId="6a163bdcc1d28b62" providerId="LiveId" clId="{95046C5C-CE5D-4D8A-9E1E-295FE9F1410D}" dt="2020-05-08T14:14:02.054" v="4360" actId="478"/>
          <ac:picMkLst>
            <pc:docMk/>
            <pc:sldMk cId="3809536464" sldId="286"/>
            <ac:picMk id="11" creationId="{BD38926C-C251-48AE-8184-FD127BE09E00}"/>
          </ac:picMkLst>
        </pc:picChg>
        <pc:picChg chg="add mod">
          <ac:chgData name="김 지영" userId="6a163bdcc1d28b62" providerId="LiveId" clId="{95046C5C-CE5D-4D8A-9E1E-295FE9F1410D}" dt="2020-05-08T14:14:23.471" v="4376" actId="164"/>
          <ac:picMkLst>
            <pc:docMk/>
            <pc:sldMk cId="3809536464" sldId="286"/>
            <ac:picMk id="16" creationId="{38E7B51B-0A71-4C97-9779-FA03BAF0670A}"/>
          </ac:picMkLst>
        </pc:picChg>
        <pc:picChg chg="add mod">
          <ac:chgData name="김 지영" userId="6a163bdcc1d28b62" providerId="LiveId" clId="{95046C5C-CE5D-4D8A-9E1E-295FE9F1410D}" dt="2020-05-08T14:14:23.471" v="4376" actId="164"/>
          <ac:picMkLst>
            <pc:docMk/>
            <pc:sldMk cId="3809536464" sldId="286"/>
            <ac:picMk id="19" creationId="{1D5693F3-27C7-4C8D-84A1-AB0CA0D70FF4}"/>
          </ac:picMkLst>
        </pc:picChg>
        <pc:picChg chg="add mod">
          <ac:chgData name="김 지영" userId="6a163bdcc1d28b62" providerId="LiveId" clId="{95046C5C-CE5D-4D8A-9E1E-295FE9F1410D}" dt="2020-05-08T14:16:18.047" v="4587" actId="1076"/>
          <ac:picMkLst>
            <pc:docMk/>
            <pc:sldMk cId="3809536464" sldId="286"/>
            <ac:picMk id="24" creationId="{15688E0E-F83C-4F71-8C1C-D4F9A0EB4839}"/>
          </ac:picMkLst>
        </pc:picChg>
      </pc:sldChg>
      <pc:sldChg chg="add">
        <pc:chgData name="김 지영" userId="6a163bdcc1d28b62" providerId="LiveId" clId="{95046C5C-CE5D-4D8A-9E1E-295FE9F1410D}" dt="2020-05-08T14:28:29.477" v="5065"/>
        <pc:sldMkLst>
          <pc:docMk/>
          <pc:sldMk cId="4293051528" sldId="287"/>
        </pc:sldMkLst>
      </pc:sldChg>
      <pc:sldChg chg="modSp add mod ord">
        <pc:chgData name="김 지영" userId="6a163bdcc1d28b62" providerId="LiveId" clId="{95046C5C-CE5D-4D8A-9E1E-295FE9F1410D}" dt="2020-05-09T02:50:00.160" v="6001" actId="20577"/>
        <pc:sldMkLst>
          <pc:docMk/>
          <pc:sldMk cId="2320173173" sldId="288"/>
        </pc:sldMkLst>
        <pc:spChg chg="mod">
          <ac:chgData name="김 지영" userId="6a163bdcc1d28b62" providerId="LiveId" clId="{95046C5C-CE5D-4D8A-9E1E-295FE9F1410D}" dt="2020-05-09T02:50:00.160" v="6001" actId="20577"/>
          <ac:spMkLst>
            <pc:docMk/>
            <pc:sldMk cId="2320173173" sldId="288"/>
            <ac:spMk id="2" creationId="{5C4BDD8D-1FB3-4CD5-9F1D-415E2FD5ECC6}"/>
          </ac:spMkLst>
        </pc:spChg>
      </pc:sldChg>
      <pc:sldChg chg="delSp modSp add mod">
        <pc:chgData name="김 지영" userId="6a163bdcc1d28b62" providerId="LiveId" clId="{95046C5C-CE5D-4D8A-9E1E-295FE9F1410D}" dt="2020-05-09T02:34:02.595" v="5189" actId="14100"/>
        <pc:sldMkLst>
          <pc:docMk/>
          <pc:sldMk cId="3919495528" sldId="289"/>
        </pc:sldMkLst>
        <pc:spChg chg="mod">
          <ac:chgData name="김 지영" userId="6a163bdcc1d28b62" providerId="LiveId" clId="{95046C5C-CE5D-4D8A-9E1E-295FE9F1410D}" dt="2020-05-09T02:34:02.595" v="5189" actId="14100"/>
          <ac:spMkLst>
            <pc:docMk/>
            <pc:sldMk cId="3919495528" sldId="289"/>
            <ac:spMk id="7" creationId="{DCDEDF4A-D093-418E-A5A1-EFF96B19AFDF}"/>
          </ac:spMkLst>
        </pc:spChg>
        <pc:spChg chg="del">
          <ac:chgData name="김 지영" userId="6a163bdcc1d28b62" providerId="LiveId" clId="{95046C5C-CE5D-4D8A-9E1E-295FE9F1410D}" dt="2020-05-09T02:33:56.934" v="5187" actId="478"/>
          <ac:spMkLst>
            <pc:docMk/>
            <pc:sldMk cId="3919495528" sldId="289"/>
            <ac:spMk id="18" creationId="{28351006-EEA6-44A5-9058-4DC621DEB6C5}"/>
          </ac:spMkLst>
        </pc:spChg>
        <pc:picChg chg="del">
          <ac:chgData name="김 지영" userId="6a163bdcc1d28b62" providerId="LiveId" clId="{95046C5C-CE5D-4D8A-9E1E-295FE9F1410D}" dt="2020-05-09T02:33:56.934" v="5187" actId="478"/>
          <ac:picMkLst>
            <pc:docMk/>
            <pc:sldMk cId="3919495528" sldId="289"/>
            <ac:picMk id="9" creationId="{3CADA813-9534-4C69-A667-951F74207F5D}"/>
          </ac:picMkLst>
        </pc:picChg>
        <pc:picChg chg="del">
          <ac:chgData name="김 지영" userId="6a163bdcc1d28b62" providerId="LiveId" clId="{95046C5C-CE5D-4D8A-9E1E-295FE9F1410D}" dt="2020-05-09T02:33:56.934" v="5187" actId="478"/>
          <ac:picMkLst>
            <pc:docMk/>
            <pc:sldMk cId="3919495528" sldId="289"/>
            <ac:picMk id="11" creationId="{3A9C4EBD-932C-4E82-988F-F2D4CB0DF138}"/>
          </ac:picMkLst>
        </pc:picChg>
        <pc:picChg chg="del">
          <ac:chgData name="김 지영" userId="6a163bdcc1d28b62" providerId="LiveId" clId="{95046C5C-CE5D-4D8A-9E1E-295FE9F1410D}" dt="2020-05-09T02:33:56.934" v="5187" actId="478"/>
          <ac:picMkLst>
            <pc:docMk/>
            <pc:sldMk cId="3919495528" sldId="289"/>
            <ac:picMk id="13" creationId="{446347DC-B693-4ED9-8BD8-CB6C4A8DA80E}"/>
          </ac:picMkLst>
        </pc:picChg>
        <pc:picChg chg="del">
          <ac:chgData name="김 지영" userId="6a163bdcc1d28b62" providerId="LiveId" clId="{95046C5C-CE5D-4D8A-9E1E-295FE9F1410D}" dt="2020-05-09T02:33:56.934" v="5187" actId="478"/>
          <ac:picMkLst>
            <pc:docMk/>
            <pc:sldMk cId="3919495528" sldId="289"/>
            <ac:picMk id="15" creationId="{2A99F1ED-E6C8-45A0-8AB2-67B409AFC41F}"/>
          </ac:picMkLst>
        </pc:picChg>
        <pc:picChg chg="del">
          <ac:chgData name="김 지영" userId="6a163bdcc1d28b62" providerId="LiveId" clId="{95046C5C-CE5D-4D8A-9E1E-295FE9F1410D}" dt="2020-05-09T02:33:56.934" v="5187" actId="478"/>
          <ac:picMkLst>
            <pc:docMk/>
            <pc:sldMk cId="3919495528" sldId="289"/>
            <ac:picMk id="17" creationId="{51B57433-4114-4480-9B8A-60F4BE52C7C2}"/>
          </ac:picMkLst>
        </pc:picChg>
      </pc:sldChg>
      <pc:sldChg chg="addSp delSp modSp add mod">
        <pc:chgData name="김 지영" userId="6a163bdcc1d28b62" providerId="LiveId" clId="{95046C5C-CE5D-4D8A-9E1E-295FE9F1410D}" dt="2020-05-09T02:41:32.973" v="5344" actId="20577"/>
        <pc:sldMkLst>
          <pc:docMk/>
          <pc:sldMk cId="335879418" sldId="290"/>
        </pc:sldMkLst>
        <pc:spChg chg="del">
          <ac:chgData name="김 지영" userId="6a163bdcc1d28b62" providerId="LiveId" clId="{95046C5C-CE5D-4D8A-9E1E-295FE9F1410D}" dt="2020-05-09T02:34:37.885" v="5195" actId="478"/>
          <ac:spMkLst>
            <pc:docMk/>
            <pc:sldMk cId="335879418" sldId="290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9T02:41:32.973" v="5344" actId="20577"/>
          <ac:spMkLst>
            <pc:docMk/>
            <pc:sldMk cId="335879418" sldId="290"/>
            <ac:spMk id="5" creationId="{7541CBFC-8865-4AD2-ACDA-1DEECA1F113D}"/>
          </ac:spMkLst>
        </pc:spChg>
        <pc:spChg chg="add mod">
          <ac:chgData name="김 지영" userId="6a163bdcc1d28b62" providerId="LiveId" clId="{95046C5C-CE5D-4D8A-9E1E-295FE9F1410D}" dt="2020-05-09T02:36:31.543" v="5237" actId="2085"/>
          <ac:spMkLst>
            <pc:docMk/>
            <pc:sldMk cId="335879418" sldId="290"/>
            <ac:spMk id="13" creationId="{4C6E213A-EBBB-4CA5-A868-60B58B3FA138}"/>
          </ac:spMkLst>
        </pc:spChg>
        <pc:spChg chg="add del mod">
          <ac:chgData name="김 지영" userId="6a163bdcc1d28b62" providerId="LiveId" clId="{95046C5C-CE5D-4D8A-9E1E-295FE9F1410D}" dt="2020-05-09T02:39:50.409" v="5256" actId="478"/>
          <ac:spMkLst>
            <pc:docMk/>
            <pc:sldMk cId="335879418" sldId="290"/>
            <ac:spMk id="20" creationId="{B78944B3-339E-4613-B69C-479545BD6793}"/>
          </ac:spMkLst>
        </pc:spChg>
        <pc:spChg chg="add mod">
          <ac:chgData name="김 지영" userId="6a163bdcc1d28b62" providerId="LiveId" clId="{95046C5C-CE5D-4D8A-9E1E-295FE9F1410D}" dt="2020-05-09T02:40:54.184" v="5301" actId="1076"/>
          <ac:spMkLst>
            <pc:docMk/>
            <pc:sldMk cId="335879418" sldId="290"/>
            <ac:spMk id="21" creationId="{CBCA27EC-3458-4C3B-AF3C-5398397C1C72}"/>
          </ac:spMkLst>
        </pc:spChg>
        <pc:spChg chg="add mod">
          <ac:chgData name="김 지영" userId="6a163bdcc1d28b62" providerId="LiveId" clId="{95046C5C-CE5D-4D8A-9E1E-295FE9F1410D}" dt="2020-05-09T02:40:52.304" v="5300" actId="1076"/>
          <ac:spMkLst>
            <pc:docMk/>
            <pc:sldMk cId="335879418" sldId="290"/>
            <ac:spMk id="22" creationId="{217ACDCC-D19B-4553-A9D9-2CBEF55456F5}"/>
          </ac:spMkLst>
        </pc:spChg>
        <pc:picChg chg="add mod">
          <ac:chgData name="김 지영" userId="6a163bdcc1d28b62" providerId="LiveId" clId="{95046C5C-CE5D-4D8A-9E1E-295FE9F1410D}" dt="2020-05-09T02:34:54.613" v="5202" actId="1076"/>
          <ac:picMkLst>
            <pc:docMk/>
            <pc:sldMk cId="335879418" sldId="290"/>
            <ac:picMk id="2" creationId="{8C2A74C9-4EFD-4F36-9479-9FDE54830314}"/>
          </ac:picMkLst>
        </pc:picChg>
        <pc:picChg chg="add mod modCrop">
          <ac:chgData name="김 지영" userId="6a163bdcc1d28b62" providerId="LiveId" clId="{95046C5C-CE5D-4D8A-9E1E-295FE9F1410D}" dt="2020-05-09T02:36:09.255" v="5230" actId="14100"/>
          <ac:picMkLst>
            <pc:docMk/>
            <pc:sldMk cId="335879418" sldId="290"/>
            <ac:picMk id="6" creationId="{748ACE36-A78D-4516-8B64-A7966A8DC07E}"/>
          </ac:picMkLst>
        </pc:picChg>
        <pc:picChg chg="add del mod modCrop">
          <ac:chgData name="김 지영" userId="6a163bdcc1d28b62" providerId="LiveId" clId="{95046C5C-CE5D-4D8A-9E1E-295FE9F1410D}" dt="2020-05-09T02:35:23.571" v="5216" actId="478"/>
          <ac:picMkLst>
            <pc:docMk/>
            <pc:sldMk cId="335879418" sldId="290"/>
            <ac:picMk id="7" creationId="{F13DE507-3F92-4C2E-A0C0-7560311D587A}"/>
          </ac:picMkLst>
        </pc:picChg>
        <pc:picChg chg="add mod modCrop">
          <ac:chgData name="김 지영" userId="6a163bdcc1d28b62" providerId="LiveId" clId="{95046C5C-CE5D-4D8A-9E1E-295FE9F1410D}" dt="2020-05-09T02:36:16.242" v="5234" actId="1076"/>
          <ac:picMkLst>
            <pc:docMk/>
            <pc:sldMk cId="335879418" sldId="290"/>
            <ac:picMk id="8" creationId="{1FB99D7F-E39E-42B9-B1ED-5D2CD4DC9FE9}"/>
          </ac:picMkLst>
        </pc:picChg>
        <pc:picChg chg="add mod">
          <ac:chgData name="김 지영" userId="6a163bdcc1d28b62" providerId="LiveId" clId="{95046C5C-CE5D-4D8A-9E1E-295FE9F1410D}" dt="2020-05-09T02:38:31.487" v="5239" actId="1076"/>
          <ac:picMkLst>
            <pc:docMk/>
            <pc:sldMk cId="335879418" sldId="290"/>
            <ac:picMk id="15" creationId="{5F88801B-6657-4988-98E6-89E79FB1EC3D}"/>
          </ac:picMkLst>
        </pc:picChg>
        <pc:picChg chg="add mod">
          <ac:chgData name="김 지영" userId="6a163bdcc1d28b62" providerId="LiveId" clId="{95046C5C-CE5D-4D8A-9E1E-295FE9F1410D}" dt="2020-05-09T02:39:24.368" v="5252" actId="1076"/>
          <ac:picMkLst>
            <pc:docMk/>
            <pc:sldMk cId="335879418" sldId="290"/>
            <ac:picMk id="17" creationId="{B96B3541-FDD8-41B3-BBC2-833D84229BEF}"/>
          </ac:picMkLst>
        </pc:picChg>
        <pc:picChg chg="add mod">
          <ac:chgData name="김 지영" userId="6a163bdcc1d28b62" providerId="LiveId" clId="{95046C5C-CE5D-4D8A-9E1E-295FE9F1410D}" dt="2020-05-09T02:39:29.519" v="5253" actId="1076"/>
          <ac:picMkLst>
            <pc:docMk/>
            <pc:sldMk cId="335879418" sldId="290"/>
            <ac:picMk id="18" creationId="{701B07AD-9C07-4DE1-AF13-76847EB300C2}"/>
          </ac:picMkLst>
        </pc:picChg>
        <pc:picChg chg="add mod">
          <ac:chgData name="김 지영" userId="6a163bdcc1d28b62" providerId="LiveId" clId="{95046C5C-CE5D-4D8A-9E1E-295FE9F1410D}" dt="2020-05-09T02:39:20.297" v="5250" actId="14100"/>
          <ac:picMkLst>
            <pc:docMk/>
            <pc:sldMk cId="335879418" sldId="290"/>
            <ac:picMk id="19" creationId="{B072B96B-9BFD-4DD8-A7DC-5A3B52B6D8E5}"/>
          </ac:picMkLst>
        </pc:picChg>
        <pc:cxnChg chg="add mod">
          <ac:chgData name="김 지영" userId="6a163bdcc1d28b62" providerId="LiveId" clId="{95046C5C-CE5D-4D8A-9E1E-295FE9F1410D}" dt="2020-05-09T02:35:49.823" v="5224"/>
          <ac:cxnSpMkLst>
            <pc:docMk/>
            <pc:sldMk cId="335879418" sldId="290"/>
            <ac:cxnSpMk id="10" creationId="{94A5408E-B416-41A7-B7F9-6AE6F741CCFA}"/>
          </ac:cxnSpMkLst>
        </pc:cxnChg>
        <pc:cxnChg chg="add mod">
          <ac:chgData name="김 지영" userId="6a163bdcc1d28b62" providerId="LiveId" clId="{95046C5C-CE5D-4D8A-9E1E-295FE9F1410D}" dt="2020-05-09T02:35:55.009" v="5227" actId="14100"/>
          <ac:cxnSpMkLst>
            <pc:docMk/>
            <pc:sldMk cId="335879418" sldId="290"/>
            <ac:cxnSpMk id="11" creationId="{F48BD93F-6610-4141-8773-169280D87CAE}"/>
          </ac:cxnSpMkLst>
        </pc:cxnChg>
      </pc:sldChg>
      <pc:sldChg chg="addSp delSp modSp add mod">
        <pc:chgData name="김 지영" userId="6a163bdcc1d28b62" providerId="LiveId" clId="{95046C5C-CE5D-4D8A-9E1E-295FE9F1410D}" dt="2020-05-09T02:48:13.111" v="5937" actId="20577"/>
        <pc:sldMkLst>
          <pc:docMk/>
          <pc:sldMk cId="2924991215" sldId="291"/>
        </pc:sldMkLst>
        <pc:spChg chg="del">
          <ac:chgData name="김 지영" userId="6a163bdcc1d28b62" providerId="LiveId" clId="{95046C5C-CE5D-4D8A-9E1E-295FE9F1410D}" dt="2020-05-09T02:41:41.478" v="5367" actId="478"/>
          <ac:spMkLst>
            <pc:docMk/>
            <pc:sldMk cId="2924991215" sldId="291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9T02:41:39.764" v="5366" actId="20577"/>
          <ac:spMkLst>
            <pc:docMk/>
            <pc:sldMk cId="2924991215" sldId="291"/>
            <ac:spMk id="5" creationId="{7541CBFC-8865-4AD2-ACDA-1DEECA1F113D}"/>
          </ac:spMkLst>
        </pc:spChg>
        <pc:spChg chg="add mod">
          <ac:chgData name="김 지영" userId="6a163bdcc1d28b62" providerId="LiveId" clId="{95046C5C-CE5D-4D8A-9E1E-295FE9F1410D}" dt="2020-05-09T02:48:13.111" v="5937" actId="20577"/>
          <ac:spMkLst>
            <pc:docMk/>
            <pc:sldMk cId="2924991215" sldId="291"/>
            <ac:spMk id="8" creationId="{27264E7C-D494-445E-8B9D-9AFF76936341}"/>
          </ac:spMkLst>
        </pc:spChg>
        <pc:spChg chg="add mod">
          <ac:chgData name="김 지영" userId="6a163bdcc1d28b62" providerId="LiveId" clId="{95046C5C-CE5D-4D8A-9E1E-295FE9F1410D}" dt="2020-05-09T02:47:19.989" v="5850" actId="14100"/>
          <ac:spMkLst>
            <pc:docMk/>
            <pc:sldMk cId="2924991215" sldId="291"/>
            <ac:spMk id="10" creationId="{FC9A9EAC-8F2D-4BD5-BE89-0D16B556D720}"/>
          </ac:spMkLst>
        </pc:spChg>
        <pc:spChg chg="add mod">
          <ac:chgData name="김 지영" userId="6a163bdcc1d28b62" providerId="LiveId" clId="{95046C5C-CE5D-4D8A-9E1E-295FE9F1410D}" dt="2020-05-09T02:47:12.519" v="5847" actId="20577"/>
          <ac:spMkLst>
            <pc:docMk/>
            <pc:sldMk cId="2924991215" sldId="291"/>
            <ac:spMk id="11" creationId="{50693A81-1F03-45F4-9B57-06198106BD9C}"/>
          </ac:spMkLst>
        </pc:spChg>
        <pc:spChg chg="add del mod">
          <ac:chgData name="김 지영" userId="6a163bdcc1d28b62" providerId="LiveId" clId="{95046C5C-CE5D-4D8A-9E1E-295FE9F1410D}" dt="2020-05-09T02:46:49.087" v="5841" actId="478"/>
          <ac:spMkLst>
            <pc:docMk/>
            <pc:sldMk cId="2924991215" sldId="291"/>
            <ac:spMk id="15" creationId="{B9EE5D41-E99F-416D-A9ED-4B319A0E0AC9}"/>
          </ac:spMkLst>
        </pc:spChg>
        <pc:picChg chg="add mod">
          <ac:chgData name="김 지영" userId="6a163bdcc1d28b62" providerId="LiveId" clId="{95046C5C-CE5D-4D8A-9E1E-295FE9F1410D}" dt="2020-05-09T02:41:46.293" v="5369" actId="14100"/>
          <ac:picMkLst>
            <pc:docMk/>
            <pc:sldMk cId="2924991215" sldId="291"/>
            <ac:picMk id="6" creationId="{BF19E386-1597-462B-BED2-E943BC4E472E}"/>
          </ac:picMkLst>
        </pc:picChg>
        <pc:picChg chg="add mod">
          <ac:chgData name="김 지영" userId="6a163bdcc1d28b62" providerId="LiveId" clId="{95046C5C-CE5D-4D8A-9E1E-295FE9F1410D}" dt="2020-05-09T02:41:55.547" v="5372" actId="14100"/>
          <ac:picMkLst>
            <pc:docMk/>
            <pc:sldMk cId="2924991215" sldId="291"/>
            <ac:picMk id="7" creationId="{7012BF15-1E13-4F1B-AB96-4859E9FAC967}"/>
          </ac:picMkLst>
        </pc:picChg>
        <pc:picChg chg="add mod">
          <ac:chgData name="김 지영" userId="6a163bdcc1d28b62" providerId="LiveId" clId="{95046C5C-CE5D-4D8A-9E1E-295FE9F1410D}" dt="2020-05-09T02:44:47.154" v="5714" actId="1076"/>
          <ac:picMkLst>
            <pc:docMk/>
            <pc:sldMk cId="2924991215" sldId="291"/>
            <ac:picMk id="9" creationId="{1548AB84-17DE-422B-8C67-B66D1DB07E58}"/>
          </ac:picMkLst>
        </pc:picChg>
        <pc:cxnChg chg="add mod">
          <ac:chgData name="김 지영" userId="6a163bdcc1d28b62" providerId="LiveId" clId="{95046C5C-CE5D-4D8A-9E1E-295FE9F1410D}" dt="2020-05-09T02:47:11.151" v="5846" actId="14100"/>
          <ac:cxnSpMkLst>
            <pc:docMk/>
            <pc:sldMk cId="2924991215" sldId="291"/>
            <ac:cxnSpMk id="12" creationId="{10D95DBC-21F6-4F9D-9592-EB70C05A0AEA}"/>
          </ac:cxnSpMkLst>
        </pc:cxnChg>
        <pc:cxnChg chg="add mod">
          <ac:chgData name="김 지영" userId="6a163bdcc1d28b62" providerId="LiveId" clId="{95046C5C-CE5D-4D8A-9E1E-295FE9F1410D}" dt="2020-05-09T02:47:19.989" v="5850" actId="14100"/>
          <ac:cxnSpMkLst>
            <pc:docMk/>
            <pc:sldMk cId="2924991215" sldId="291"/>
            <ac:cxnSpMk id="14" creationId="{4362F20E-E3C2-47E9-B62C-49332A7A2375}"/>
          </ac:cxnSpMkLst>
        </pc:cxnChg>
      </pc:sldChg>
      <pc:sldChg chg="add del">
        <pc:chgData name="김 지영" userId="6a163bdcc1d28b62" providerId="LiveId" clId="{95046C5C-CE5D-4D8A-9E1E-295FE9F1410D}" dt="2020-05-09T02:34:30.535" v="5192"/>
        <pc:sldMkLst>
          <pc:docMk/>
          <pc:sldMk cId="3098200505" sldId="291"/>
        </pc:sldMkLst>
      </pc:sldChg>
      <pc:sldChg chg="addSp delSp modSp add mod">
        <pc:chgData name="김 지영" userId="6a163bdcc1d28b62" providerId="LiveId" clId="{95046C5C-CE5D-4D8A-9E1E-295FE9F1410D}" dt="2020-05-09T02:53:34.511" v="6185" actId="14100"/>
        <pc:sldMkLst>
          <pc:docMk/>
          <pc:sldMk cId="2642003931" sldId="292"/>
        </pc:sldMkLst>
        <pc:spChg chg="mod">
          <ac:chgData name="김 지영" userId="6a163bdcc1d28b62" providerId="LiveId" clId="{95046C5C-CE5D-4D8A-9E1E-295FE9F1410D}" dt="2020-05-09T02:43:58.305" v="5595" actId="20577"/>
          <ac:spMkLst>
            <pc:docMk/>
            <pc:sldMk cId="2642003931" sldId="292"/>
            <ac:spMk id="5" creationId="{7541CBFC-8865-4AD2-ACDA-1DEECA1F113D}"/>
          </ac:spMkLst>
        </pc:spChg>
        <pc:spChg chg="add mod">
          <ac:chgData name="김 지영" userId="6a163bdcc1d28b62" providerId="LiveId" clId="{95046C5C-CE5D-4D8A-9E1E-295FE9F1410D}" dt="2020-05-09T02:53:34.511" v="6185" actId="14100"/>
          <ac:spMkLst>
            <pc:docMk/>
            <pc:sldMk cId="2642003931" sldId="292"/>
            <ac:spMk id="10" creationId="{1ACBD03E-2D05-42BF-99E8-647ADDF93B46}"/>
          </ac:spMkLst>
        </pc:spChg>
        <pc:spChg chg="add mod">
          <ac:chgData name="김 지영" userId="6a163bdcc1d28b62" providerId="LiveId" clId="{95046C5C-CE5D-4D8A-9E1E-295FE9F1410D}" dt="2020-05-09T02:50:21.823" v="6060" actId="5793"/>
          <ac:spMkLst>
            <pc:docMk/>
            <pc:sldMk cId="2642003931" sldId="292"/>
            <ac:spMk id="11" creationId="{0BB2FE83-A3F5-49FD-BD2F-1CA10CE95ECF}"/>
          </ac:spMkLst>
        </pc:spChg>
        <pc:spChg chg="add mod">
          <ac:chgData name="김 지영" userId="6a163bdcc1d28b62" providerId="LiveId" clId="{95046C5C-CE5D-4D8A-9E1E-295FE9F1410D}" dt="2020-05-09T02:52:37.670" v="6120" actId="1076"/>
          <ac:spMkLst>
            <pc:docMk/>
            <pc:sldMk cId="2642003931" sldId="292"/>
            <ac:spMk id="13" creationId="{3697AE97-4D79-4132-966E-E7C11959B8EF}"/>
          </ac:spMkLst>
        </pc:spChg>
        <pc:spChg chg="add mod">
          <ac:chgData name="김 지영" userId="6a163bdcc1d28b62" providerId="LiveId" clId="{95046C5C-CE5D-4D8A-9E1E-295FE9F1410D}" dt="2020-05-09T02:52:47.829" v="6122" actId="1076"/>
          <ac:spMkLst>
            <pc:docMk/>
            <pc:sldMk cId="2642003931" sldId="292"/>
            <ac:spMk id="14" creationId="{577BC197-D696-4BC5-A862-F16F4C97CE39}"/>
          </ac:spMkLst>
        </pc:spChg>
        <pc:spChg chg="add mod">
          <ac:chgData name="김 지영" userId="6a163bdcc1d28b62" providerId="LiveId" clId="{95046C5C-CE5D-4D8A-9E1E-295FE9F1410D}" dt="2020-05-09T02:52:53.149" v="6125" actId="1076"/>
          <ac:spMkLst>
            <pc:docMk/>
            <pc:sldMk cId="2642003931" sldId="292"/>
            <ac:spMk id="15" creationId="{C1DFF396-91B7-42B6-92D2-86857135B00D}"/>
          </ac:spMkLst>
        </pc:spChg>
        <pc:spChg chg="add del mod">
          <ac:chgData name="김 지영" userId="6a163bdcc1d28b62" providerId="LiveId" clId="{95046C5C-CE5D-4D8A-9E1E-295FE9F1410D}" dt="2020-05-09T02:53:20.997" v="6149" actId="478"/>
          <ac:spMkLst>
            <pc:docMk/>
            <pc:sldMk cId="2642003931" sldId="292"/>
            <ac:spMk id="16" creationId="{8C9C0CC0-5524-4CC6-A43E-DE02689D50B3}"/>
          </ac:spMkLst>
        </pc:spChg>
        <pc:picChg chg="del">
          <ac:chgData name="김 지영" userId="6a163bdcc1d28b62" providerId="LiveId" clId="{95046C5C-CE5D-4D8A-9E1E-295FE9F1410D}" dt="2020-05-09T02:42:12.619" v="5386" actId="478"/>
          <ac:picMkLst>
            <pc:docMk/>
            <pc:sldMk cId="2642003931" sldId="292"/>
            <ac:picMk id="7" creationId="{7012BF15-1E13-4F1B-AB96-4859E9FAC967}"/>
          </ac:picMkLst>
        </pc:picChg>
        <pc:picChg chg="add mod">
          <ac:chgData name="김 지영" userId="6a163bdcc1d28b62" providerId="LiveId" clId="{95046C5C-CE5D-4D8A-9E1E-295FE9F1410D}" dt="2020-05-09T02:42:16.652" v="5389" actId="1076"/>
          <ac:picMkLst>
            <pc:docMk/>
            <pc:sldMk cId="2642003931" sldId="292"/>
            <ac:picMk id="8" creationId="{8D22A0A0-576E-4948-BA78-043E5E7A05B9}"/>
          </ac:picMkLst>
        </pc:picChg>
        <pc:picChg chg="add mod">
          <ac:chgData name="김 지영" userId="6a163bdcc1d28b62" providerId="LiveId" clId="{95046C5C-CE5D-4D8A-9E1E-295FE9F1410D}" dt="2020-05-09T02:42:34.360" v="5394" actId="1076"/>
          <ac:picMkLst>
            <pc:docMk/>
            <pc:sldMk cId="2642003931" sldId="292"/>
            <ac:picMk id="9" creationId="{98E98147-F3B9-4A50-8129-8377DBCC2227}"/>
          </ac:picMkLst>
        </pc:picChg>
        <pc:cxnChg chg="add mod">
          <ac:chgData name="김 지영" userId="6a163bdcc1d28b62" providerId="LiveId" clId="{95046C5C-CE5D-4D8A-9E1E-295FE9F1410D}" dt="2020-05-09T02:53:34.511" v="6185" actId="14100"/>
          <ac:cxnSpMkLst>
            <pc:docMk/>
            <pc:sldMk cId="2642003931" sldId="292"/>
            <ac:cxnSpMk id="12" creationId="{35CB069E-573B-452B-91E1-0028378A9010}"/>
          </ac:cxnSpMkLst>
        </pc:cxnChg>
      </pc:sldChg>
      <pc:sldChg chg="add del">
        <pc:chgData name="김 지영" userId="6a163bdcc1d28b62" providerId="LiveId" clId="{95046C5C-CE5D-4D8A-9E1E-295FE9F1410D}" dt="2020-05-09T02:51:24.959" v="6062"/>
        <pc:sldMkLst>
          <pc:docMk/>
          <pc:sldMk cId="1901383708" sldId="293"/>
        </pc:sldMkLst>
      </pc:sldChg>
      <pc:sldChg chg="addSp delSp modSp add mod">
        <pc:chgData name="김 지영" userId="6a163bdcc1d28b62" providerId="LiveId" clId="{95046C5C-CE5D-4D8A-9E1E-295FE9F1410D}" dt="2020-05-09T02:58:52.144" v="6189" actId="1076"/>
        <pc:sldMkLst>
          <pc:docMk/>
          <pc:sldMk cId="3643673439" sldId="293"/>
        </pc:sldMkLst>
        <pc:spChg chg="del">
          <ac:chgData name="김 지영" userId="6a163bdcc1d28b62" providerId="LiveId" clId="{95046C5C-CE5D-4D8A-9E1E-295FE9F1410D}" dt="2020-05-09T02:51:29.435" v="6064" actId="478"/>
          <ac:spMkLst>
            <pc:docMk/>
            <pc:sldMk cId="3643673439" sldId="293"/>
            <ac:spMk id="10" creationId="{1ACBD03E-2D05-42BF-99E8-647ADDF93B46}"/>
          </ac:spMkLst>
        </pc:spChg>
        <pc:spChg chg="del">
          <ac:chgData name="김 지영" userId="6a163bdcc1d28b62" providerId="LiveId" clId="{95046C5C-CE5D-4D8A-9E1E-295FE9F1410D}" dt="2020-05-09T02:51:29.435" v="6064" actId="478"/>
          <ac:spMkLst>
            <pc:docMk/>
            <pc:sldMk cId="3643673439" sldId="293"/>
            <ac:spMk id="11" creationId="{0BB2FE83-A3F5-49FD-BD2F-1CA10CE95ECF}"/>
          </ac:spMkLst>
        </pc:spChg>
        <pc:spChg chg="add mod">
          <ac:chgData name="김 지영" userId="6a163bdcc1d28b62" providerId="LiveId" clId="{95046C5C-CE5D-4D8A-9E1E-295FE9F1410D}" dt="2020-05-09T02:51:57.760" v="6113" actId="207"/>
          <ac:spMkLst>
            <pc:docMk/>
            <pc:sldMk cId="3643673439" sldId="293"/>
            <ac:spMk id="13" creationId="{6F5CE3AF-4209-406A-8E2B-F4121A81456F}"/>
          </ac:spMkLst>
        </pc:spChg>
        <pc:picChg chg="add mod">
          <ac:chgData name="김 지영" userId="6a163bdcc1d28b62" providerId="LiveId" clId="{95046C5C-CE5D-4D8A-9E1E-295FE9F1410D}" dt="2020-05-09T02:51:35.204" v="6068" actId="1076"/>
          <ac:picMkLst>
            <pc:docMk/>
            <pc:sldMk cId="3643673439" sldId="293"/>
            <ac:picMk id="2" creationId="{0ED7E19F-FC12-464C-AAB7-DDDBC84C0856}"/>
          </ac:picMkLst>
        </pc:picChg>
        <pc:picChg chg="add mod">
          <ac:chgData name="김 지영" userId="6a163bdcc1d28b62" providerId="LiveId" clId="{95046C5C-CE5D-4D8A-9E1E-295FE9F1410D}" dt="2020-05-09T02:58:52.144" v="6189" actId="1076"/>
          <ac:picMkLst>
            <pc:docMk/>
            <pc:sldMk cId="3643673439" sldId="293"/>
            <ac:picMk id="3" creationId="{0D039ACD-7F26-42BF-BDD0-A41942AFD564}"/>
          </ac:picMkLst>
        </pc:picChg>
        <pc:picChg chg="del">
          <ac:chgData name="김 지영" userId="6a163bdcc1d28b62" providerId="LiveId" clId="{95046C5C-CE5D-4D8A-9E1E-295FE9F1410D}" dt="2020-05-09T02:51:29.435" v="6064" actId="478"/>
          <ac:picMkLst>
            <pc:docMk/>
            <pc:sldMk cId="3643673439" sldId="293"/>
            <ac:picMk id="9" creationId="{98E98147-F3B9-4A50-8129-8377DBCC2227}"/>
          </ac:picMkLst>
        </pc:picChg>
        <pc:cxnChg chg="del mod">
          <ac:chgData name="김 지영" userId="6a163bdcc1d28b62" providerId="LiveId" clId="{95046C5C-CE5D-4D8A-9E1E-295FE9F1410D}" dt="2020-05-09T02:51:31.115" v="6065" actId="478"/>
          <ac:cxnSpMkLst>
            <pc:docMk/>
            <pc:sldMk cId="3643673439" sldId="293"/>
            <ac:cxnSpMk id="12" creationId="{35CB069E-573B-452B-91E1-0028378A9010}"/>
          </ac:cxnSpMkLst>
        </pc:cxnChg>
      </pc:sldChg>
      <pc:sldChg chg="addSp delSp modSp add mod">
        <pc:chgData name="김 지영" userId="6a163bdcc1d28b62" providerId="LiveId" clId="{95046C5C-CE5D-4D8A-9E1E-295FE9F1410D}" dt="2020-05-09T03:10:02.251" v="6341" actId="20577"/>
        <pc:sldMkLst>
          <pc:docMk/>
          <pc:sldMk cId="2304561175" sldId="294"/>
        </pc:sldMkLst>
        <pc:spChg chg="add del mod">
          <ac:chgData name="김 지영" userId="6a163bdcc1d28b62" providerId="LiveId" clId="{95046C5C-CE5D-4D8A-9E1E-295FE9F1410D}" dt="2020-05-09T03:05:16.540" v="6199" actId="478"/>
          <ac:spMkLst>
            <pc:docMk/>
            <pc:sldMk cId="2304561175" sldId="294"/>
            <ac:spMk id="7" creationId="{49A9B31F-8DE6-495C-A824-84B0944F80EF}"/>
          </ac:spMkLst>
        </pc:spChg>
        <pc:spChg chg="add mod ord">
          <ac:chgData name="김 지영" userId="6a163bdcc1d28b62" providerId="LiveId" clId="{95046C5C-CE5D-4D8A-9E1E-295FE9F1410D}" dt="2020-05-09T03:06:46.643" v="6254" actId="171"/>
          <ac:spMkLst>
            <pc:docMk/>
            <pc:sldMk cId="2304561175" sldId="294"/>
            <ac:spMk id="9" creationId="{1DD7A998-3596-4437-BD1E-FFED3057B384}"/>
          </ac:spMkLst>
        </pc:spChg>
        <pc:spChg chg="add del mod">
          <ac:chgData name="김 지영" userId="6a163bdcc1d28b62" providerId="LiveId" clId="{95046C5C-CE5D-4D8A-9E1E-295FE9F1410D}" dt="2020-05-09T03:05:01.092" v="6195"/>
          <ac:spMkLst>
            <pc:docMk/>
            <pc:sldMk cId="2304561175" sldId="294"/>
            <ac:spMk id="10" creationId="{FE0516FF-BA39-4141-A2F6-58AB10047155}"/>
          </ac:spMkLst>
        </pc:spChg>
        <pc:spChg chg="add mod">
          <ac:chgData name="김 지영" userId="6a163bdcc1d28b62" providerId="LiveId" clId="{95046C5C-CE5D-4D8A-9E1E-295FE9F1410D}" dt="2020-05-09T03:05:49.901" v="6240" actId="1076"/>
          <ac:spMkLst>
            <pc:docMk/>
            <pc:sldMk cId="2304561175" sldId="294"/>
            <ac:spMk id="11" creationId="{DAB0370B-4A1F-4663-AF04-F141419C0C97}"/>
          </ac:spMkLst>
        </pc:spChg>
        <pc:spChg chg="add mod">
          <ac:chgData name="김 지영" userId="6a163bdcc1d28b62" providerId="LiveId" clId="{95046C5C-CE5D-4D8A-9E1E-295FE9F1410D}" dt="2020-05-09T03:05:36.819" v="6225" actId="20577"/>
          <ac:spMkLst>
            <pc:docMk/>
            <pc:sldMk cId="2304561175" sldId="294"/>
            <ac:spMk id="12" creationId="{C7F84C0D-FF72-4131-87A0-5ABAC173A582}"/>
          </ac:spMkLst>
        </pc:spChg>
        <pc:spChg chg="add mod">
          <ac:chgData name="김 지영" userId="6a163bdcc1d28b62" providerId="LiveId" clId="{95046C5C-CE5D-4D8A-9E1E-295FE9F1410D}" dt="2020-05-09T03:05:53.723" v="6243" actId="20577"/>
          <ac:spMkLst>
            <pc:docMk/>
            <pc:sldMk cId="2304561175" sldId="294"/>
            <ac:spMk id="14" creationId="{ECD7F2AD-C06E-4901-8DE9-3E948FB37928}"/>
          </ac:spMkLst>
        </pc:spChg>
        <pc:spChg chg="add mod">
          <ac:chgData name="김 지영" userId="6a163bdcc1d28b62" providerId="LiveId" clId="{95046C5C-CE5D-4D8A-9E1E-295FE9F1410D}" dt="2020-05-09T03:08:21.598" v="6320" actId="1076"/>
          <ac:spMkLst>
            <pc:docMk/>
            <pc:sldMk cId="2304561175" sldId="294"/>
            <ac:spMk id="19" creationId="{95ABB4EE-A07C-4466-A3B5-15A8D355A656}"/>
          </ac:spMkLst>
        </pc:spChg>
        <pc:spChg chg="add mod">
          <ac:chgData name="김 지영" userId="6a163bdcc1d28b62" providerId="LiveId" clId="{95046C5C-CE5D-4D8A-9E1E-295FE9F1410D}" dt="2020-05-09T03:09:24.819" v="6337" actId="14100"/>
          <ac:spMkLst>
            <pc:docMk/>
            <pc:sldMk cId="2304561175" sldId="294"/>
            <ac:spMk id="20" creationId="{31AB8F15-FA66-424A-8808-1981B3AAAC08}"/>
          </ac:spMkLst>
        </pc:spChg>
        <pc:spChg chg="add mod">
          <ac:chgData name="김 지영" userId="6a163bdcc1d28b62" providerId="LiveId" clId="{95046C5C-CE5D-4D8A-9E1E-295FE9F1410D}" dt="2020-05-09T03:10:02.251" v="6341" actId="20577"/>
          <ac:spMkLst>
            <pc:docMk/>
            <pc:sldMk cId="2304561175" sldId="294"/>
            <ac:spMk id="21" creationId="{05BE0CBE-C7C7-4129-B544-6C67A0F85881}"/>
          </ac:spMkLst>
        </pc:spChg>
        <pc:spChg chg="add mod">
          <ac:chgData name="김 지영" userId="6a163bdcc1d28b62" providerId="LiveId" clId="{95046C5C-CE5D-4D8A-9E1E-295FE9F1410D}" dt="2020-05-09T03:10:00.172" v="6339" actId="14100"/>
          <ac:spMkLst>
            <pc:docMk/>
            <pc:sldMk cId="2304561175" sldId="294"/>
            <ac:spMk id="22" creationId="{88796AF5-0B64-4781-BF82-C48971D700F5}"/>
          </ac:spMkLst>
        </pc:spChg>
        <pc:picChg chg="del">
          <ac:chgData name="김 지영" userId="6a163bdcc1d28b62" providerId="LiveId" clId="{95046C5C-CE5D-4D8A-9E1E-295FE9F1410D}" dt="2020-05-09T03:04:27.995" v="6191" actId="478"/>
          <ac:picMkLst>
            <pc:docMk/>
            <pc:sldMk cId="2304561175" sldId="294"/>
            <ac:picMk id="2" creationId="{0ED7E19F-FC12-464C-AAB7-DDDBC84C0856}"/>
          </ac:picMkLst>
        </pc:picChg>
        <pc:picChg chg="mod">
          <ac:chgData name="김 지영" userId="6a163bdcc1d28b62" providerId="LiveId" clId="{95046C5C-CE5D-4D8A-9E1E-295FE9F1410D}" dt="2020-05-09T03:04:29.819" v="6192" actId="1076"/>
          <ac:picMkLst>
            <pc:docMk/>
            <pc:sldMk cId="2304561175" sldId="294"/>
            <ac:picMk id="3" creationId="{0D039ACD-7F26-42BF-BDD0-A41942AFD564}"/>
          </ac:picMkLst>
        </pc:picChg>
        <pc:picChg chg="add del mod">
          <ac:chgData name="김 지영" userId="6a163bdcc1d28b62" providerId="LiveId" clId="{95046C5C-CE5D-4D8A-9E1E-295FE9F1410D}" dt="2020-05-09T03:06:26.995" v="6246" actId="478"/>
          <ac:picMkLst>
            <pc:docMk/>
            <pc:sldMk cId="2304561175" sldId="294"/>
            <ac:picMk id="15" creationId="{998F6DE3-D636-4AAD-BC3D-99D78F8FB077}"/>
          </ac:picMkLst>
        </pc:picChg>
        <pc:picChg chg="add mod">
          <ac:chgData name="김 지영" userId="6a163bdcc1d28b62" providerId="LiveId" clId="{95046C5C-CE5D-4D8A-9E1E-295FE9F1410D}" dt="2020-05-09T03:09:21.186" v="6336" actId="208"/>
          <ac:picMkLst>
            <pc:docMk/>
            <pc:sldMk cId="2304561175" sldId="294"/>
            <ac:picMk id="16" creationId="{79C5EF02-DA4E-4360-B716-8105B88F5A1F}"/>
          </ac:picMkLst>
        </pc:picChg>
        <pc:picChg chg="add mod">
          <ac:chgData name="김 지영" userId="6a163bdcc1d28b62" providerId="LiveId" clId="{95046C5C-CE5D-4D8A-9E1E-295FE9F1410D}" dt="2020-05-09T03:07:05.331" v="6267" actId="1036"/>
          <ac:picMkLst>
            <pc:docMk/>
            <pc:sldMk cId="2304561175" sldId="294"/>
            <ac:picMk id="18" creationId="{8F48E80A-AAA7-4040-A2F0-B098B68FE4D4}"/>
          </ac:picMkLst>
        </pc:picChg>
      </pc:sldChg>
      <pc:sldChg chg="modSp add mod ord">
        <pc:chgData name="김 지영" userId="6a163bdcc1d28b62" providerId="LiveId" clId="{95046C5C-CE5D-4D8A-9E1E-295FE9F1410D}" dt="2020-05-09T03:11:11.916" v="6360" actId="20577"/>
        <pc:sldMkLst>
          <pc:docMk/>
          <pc:sldMk cId="1146475908" sldId="295"/>
        </pc:sldMkLst>
        <pc:spChg chg="mod">
          <ac:chgData name="김 지영" userId="6a163bdcc1d28b62" providerId="LiveId" clId="{95046C5C-CE5D-4D8A-9E1E-295FE9F1410D}" dt="2020-05-09T03:11:11.916" v="6360" actId="20577"/>
          <ac:spMkLst>
            <pc:docMk/>
            <pc:sldMk cId="1146475908" sldId="295"/>
            <ac:spMk id="2" creationId="{5C4BDD8D-1FB3-4CD5-9F1D-415E2FD5ECC6}"/>
          </ac:spMkLst>
        </pc:spChg>
      </pc:sldChg>
      <pc:sldChg chg="modSp add mod">
        <pc:chgData name="김 지영" userId="6a163bdcc1d28b62" providerId="LiveId" clId="{95046C5C-CE5D-4D8A-9E1E-295FE9F1410D}" dt="2020-05-09T03:11:21.036" v="6389" actId="20577"/>
        <pc:sldMkLst>
          <pc:docMk/>
          <pc:sldMk cId="1091762494" sldId="296"/>
        </pc:sldMkLst>
        <pc:spChg chg="mod">
          <ac:chgData name="김 지영" userId="6a163bdcc1d28b62" providerId="LiveId" clId="{95046C5C-CE5D-4D8A-9E1E-295FE9F1410D}" dt="2020-05-09T03:11:21.036" v="6389" actId="20577"/>
          <ac:spMkLst>
            <pc:docMk/>
            <pc:sldMk cId="1091762494" sldId="296"/>
            <ac:spMk id="2" creationId="{5C4BDD8D-1FB3-4CD5-9F1D-415E2FD5ECC6}"/>
          </ac:spMkLst>
        </pc:spChg>
      </pc:sldChg>
      <pc:sldChg chg="add del">
        <pc:chgData name="김 지영" userId="6a163bdcc1d28b62" providerId="LiveId" clId="{95046C5C-CE5D-4D8A-9E1E-295FE9F1410D}" dt="2020-05-09T03:11:40.824" v="6391" actId="47"/>
        <pc:sldMkLst>
          <pc:docMk/>
          <pc:sldMk cId="2962445291" sldId="297"/>
        </pc:sldMkLst>
      </pc:sldChg>
      <pc:sldChg chg="addSp delSp modSp add mod">
        <pc:chgData name="김 지영" userId="6a163bdcc1d28b62" providerId="LiveId" clId="{95046C5C-CE5D-4D8A-9E1E-295FE9F1410D}" dt="2020-05-09T03:35:11.869" v="6397" actId="478"/>
        <pc:sldMkLst>
          <pc:docMk/>
          <pc:sldMk cId="3835754044" sldId="297"/>
        </pc:sldMkLst>
        <pc:spChg chg="add del mod">
          <ac:chgData name="김 지영" userId="6a163bdcc1d28b62" providerId="LiveId" clId="{95046C5C-CE5D-4D8A-9E1E-295FE9F1410D}" dt="2020-05-09T03:35:11.869" v="6397" actId="478"/>
          <ac:spMkLst>
            <pc:docMk/>
            <pc:sldMk cId="3835754044" sldId="297"/>
            <ac:spMk id="3" creationId="{72A8F8AE-9235-4308-876E-F3AE3765C3E2}"/>
          </ac:spMkLst>
        </pc:spChg>
        <pc:spChg chg="del">
          <ac:chgData name="김 지영" userId="6a163bdcc1d28b62" providerId="LiveId" clId="{95046C5C-CE5D-4D8A-9E1E-295FE9F1410D}" dt="2020-05-09T03:35:03.253" v="6394" actId="478"/>
          <ac:spMkLst>
            <pc:docMk/>
            <pc:sldMk cId="3835754044" sldId="297"/>
            <ac:spMk id="5" creationId="{7541CBFC-8865-4AD2-ACDA-1DEECA1F113D}"/>
          </ac:spMkLst>
        </pc:spChg>
        <pc:spChg chg="del">
          <ac:chgData name="김 지영" userId="6a163bdcc1d28b62" providerId="LiveId" clId="{95046C5C-CE5D-4D8A-9E1E-295FE9F1410D}" dt="2020-05-09T03:35:03.253" v="6394" actId="478"/>
          <ac:spMkLst>
            <pc:docMk/>
            <pc:sldMk cId="3835754044" sldId="297"/>
            <ac:spMk id="9" creationId="{0519DF74-BD3F-4A08-B2B1-04FF304EF20D}"/>
          </ac:spMkLst>
        </pc:spChg>
        <pc:spChg chg="del">
          <ac:chgData name="김 지영" userId="6a163bdcc1d28b62" providerId="LiveId" clId="{95046C5C-CE5D-4D8A-9E1E-295FE9F1410D}" dt="2020-05-09T03:35:03.253" v="6394" actId="478"/>
          <ac:spMkLst>
            <pc:docMk/>
            <pc:sldMk cId="3835754044" sldId="297"/>
            <ac:spMk id="10" creationId="{BC27FD55-0D69-4A0E-A422-71BE8669E1DF}"/>
          </ac:spMkLst>
        </pc:spChg>
        <pc:picChg chg="del">
          <ac:chgData name="김 지영" userId="6a163bdcc1d28b62" providerId="LiveId" clId="{95046C5C-CE5D-4D8A-9E1E-295FE9F1410D}" dt="2020-05-09T03:35:03.253" v="6394" actId="478"/>
          <ac:picMkLst>
            <pc:docMk/>
            <pc:sldMk cId="3835754044" sldId="297"/>
            <ac:picMk id="6" creationId="{17E8CF56-D2F1-41E0-8517-6BFA4C826D9D}"/>
          </ac:picMkLst>
        </pc:picChg>
        <pc:picChg chg="add">
          <ac:chgData name="김 지영" userId="6a163bdcc1d28b62" providerId="LiveId" clId="{95046C5C-CE5D-4D8A-9E1E-295FE9F1410D}" dt="2020-05-09T03:35:03.730" v="6395"/>
          <ac:picMkLst>
            <pc:docMk/>
            <pc:sldMk cId="3835754044" sldId="297"/>
            <ac:picMk id="7" creationId="{DACDA822-FB21-4474-82F9-A1CEFA450B30}"/>
          </ac:picMkLst>
        </pc:picChg>
      </pc:sldChg>
      <pc:sldChg chg="add">
        <pc:chgData name="김 지영" userId="6a163bdcc1d28b62" providerId="LiveId" clId="{95046C5C-CE5D-4D8A-9E1E-295FE9F1410D}" dt="2020-05-09T03:35:00.144" v="6393"/>
        <pc:sldMkLst>
          <pc:docMk/>
          <pc:sldMk cId="3076766612" sldId="298"/>
        </pc:sldMkLst>
      </pc:sldChg>
      <pc:sldChg chg="addSp delSp modSp add del mod">
        <pc:chgData name="김 지영" userId="6a163bdcc1d28b62" providerId="LiveId" clId="{95046C5C-CE5D-4D8A-9E1E-295FE9F1410D}" dt="2020-05-09T03:36:21.300" v="6400" actId="47"/>
        <pc:sldMkLst>
          <pc:docMk/>
          <pc:sldMk cId="2590836880" sldId="299"/>
        </pc:sldMkLst>
        <pc:spChg chg="add mod">
          <ac:chgData name="김 지영" userId="6a163bdcc1d28b62" providerId="LiveId" clId="{95046C5C-CE5D-4D8A-9E1E-295FE9F1410D}" dt="2020-05-09T03:36:14.186" v="6399" actId="478"/>
          <ac:spMkLst>
            <pc:docMk/>
            <pc:sldMk cId="2590836880" sldId="299"/>
            <ac:spMk id="3" creationId="{D55A7A83-5760-4919-A208-7FFEB52277C4}"/>
          </ac:spMkLst>
        </pc:spChg>
        <pc:picChg chg="del">
          <ac:chgData name="김 지영" userId="6a163bdcc1d28b62" providerId="LiveId" clId="{95046C5C-CE5D-4D8A-9E1E-295FE9F1410D}" dt="2020-05-09T03:36:14.186" v="6399" actId="478"/>
          <ac:picMkLst>
            <pc:docMk/>
            <pc:sldMk cId="2590836880" sldId="299"/>
            <ac:picMk id="6" creationId="{17E8CF56-D2F1-41E0-8517-6BFA4C826D9D}"/>
          </ac:picMkLst>
        </pc:picChg>
      </pc:sldChg>
      <pc:sldChg chg="addSp delSp modSp add mod">
        <pc:chgData name="김 지영" userId="6a163bdcc1d28b62" providerId="LiveId" clId="{95046C5C-CE5D-4D8A-9E1E-295FE9F1410D}" dt="2020-05-09T03:39:08.178" v="6409" actId="20577"/>
        <pc:sldMkLst>
          <pc:docMk/>
          <pc:sldMk cId="3274885953" sldId="299"/>
        </pc:sldMkLst>
        <pc:spChg chg="del">
          <ac:chgData name="김 지영" userId="6a163bdcc1d28b62" providerId="LiveId" clId="{95046C5C-CE5D-4D8A-9E1E-295FE9F1410D}" dt="2020-05-09T03:38:52.968" v="6402"/>
          <ac:spMkLst>
            <pc:docMk/>
            <pc:sldMk cId="3274885953" sldId="299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9T03:39:08.178" v="6409" actId="20577"/>
          <ac:spMkLst>
            <pc:docMk/>
            <pc:sldMk cId="3274885953" sldId="299"/>
            <ac:spMk id="5" creationId="{7541CBFC-8865-4AD2-ACDA-1DEECA1F113D}"/>
          </ac:spMkLst>
        </pc:spChg>
        <pc:picChg chg="add mod">
          <ac:chgData name="김 지영" userId="6a163bdcc1d28b62" providerId="LiveId" clId="{95046C5C-CE5D-4D8A-9E1E-295FE9F1410D}" dt="2020-05-09T03:38:54.506" v="6403" actId="27614"/>
          <ac:picMkLst>
            <pc:docMk/>
            <pc:sldMk cId="3274885953" sldId="299"/>
            <ac:picMk id="6" creationId="{32D09340-AA8A-4FCD-A0FA-75859F591FA3}"/>
          </ac:picMkLst>
        </pc:picChg>
      </pc:sldChg>
      <pc:sldChg chg="addSp delSp modSp add mod">
        <pc:chgData name="김 지영" userId="6a163bdcc1d28b62" providerId="LiveId" clId="{95046C5C-CE5D-4D8A-9E1E-295FE9F1410D}" dt="2020-05-09T03:39:13.475" v="6412" actId="27614"/>
        <pc:sldMkLst>
          <pc:docMk/>
          <pc:sldMk cId="657444310" sldId="300"/>
        </pc:sldMkLst>
        <pc:spChg chg="del">
          <ac:chgData name="김 지영" userId="6a163bdcc1d28b62" providerId="LiveId" clId="{95046C5C-CE5D-4D8A-9E1E-295FE9F1410D}" dt="2020-05-09T03:39:12.285" v="6411"/>
          <ac:spMkLst>
            <pc:docMk/>
            <pc:sldMk cId="657444310" sldId="300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9T03:39:09.945" v="6410" actId="20577"/>
          <ac:spMkLst>
            <pc:docMk/>
            <pc:sldMk cId="657444310" sldId="300"/>
            <ac:spMk id="5" creationId="{7541CBFC-8865-4AD2-ACDA-1DEECA1F113D}"/>
          </ac:spMkLst>
        </pc:spChg>
        <pc:picChg chg="add mod">
          <ac:chgData name="김 지영" userId="6a163bdcc1d28b62" providerId="LiveId" clId="{95046C5C-CE5D-4D8A-9E1E-295FE9F1410D}" dt="2020-05-09T03:39:13.475" v="6412" actId="27614"/>
          <ac:picMkLst>
            <pc:docMk/>
            <pc:sldMk cId="657444310" sldId="300"/>
            <ac:picMk id="6" creationId="{FF61205D-AC1D-4AAB-A44F-879018C50395}"/>
          </ac:picMkLst>
        </pc:picChg>
      </pc:sldChg>
      <pc:sldChg chg="add del">
        <pc:chgData name="김 지영" userId="6a163bdcc1d28b62" providerId="LiveId" clId="{95046C5C-CE5D-4D8A-9E1E-295FE9F1410D}" dt="2020-05-09T03:38:57.925" v="6405"/>
        <pc:sldMkLst>
          <pc:docMk/>
          <pc:sldMk cId="2854479091" sldId="300"/>
        </pc:sldMkLst>
      </pc:sldChg>
      <pc:sldChg chg="addSp delSp modSp add mod">
        <pc:chgData name="김 지영" userId="6a163bdcc1d28b62" providerId="LiveId" clId="{95046C5C-CE5D-4D8A-9E1E-295FE9F1410D}" dt="2020-05-09T03:39:17.654" v="6416" actId="962"/>
        <pc:sldMkLst>
          <pc:docMk/>
          <pc:sldMk cId="2711116564" sldId="301"/>
        </pc:sldMkLst>
        <pc:spChg chg="del">
          <ac:chgData name="김 지영" userId="6a163bdcc1d28b62" providerId="LiveId" clId="{95046C5C-CE5D-4D8A-9E1E-295FE9F1410D}" dt="2020-05-09T03:39:16.567" v="6414"/>
          <ac:spMkLst>
            <pc:docMk/>
            <pc:sldMk cId="2711116564" sldId="301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9T03:39:14.617" v="6413" actId="20577"/>
          <ac:spMkLst>
            <pc:docMk/>
            <pc:sldMk cId="2711116564" sldId="301"/>
            <ac:spMk id="5" creationId="{7541CBFC-8865-4AD2-ACDA-1DEECA1F113D}"/>
          </ac:spMkLst>
        </pc:spChg>
        <pc:picChg chg="add mod">
          <ac:chgData name="김 지영" userId="6a163bdcc1d28b62" providerId="LiveId" clId="{95046C5C-CE5D-4D8A-9E1E-295FE9F1410D}" dt="2020-05-09T03:39:17.654" v="6416" actId="962"/>
          <ac:picMkLst>
            <pc:docMk/>
            <pc:sldMk cId="2711116564" sldId="301"/>
            <ac:picMk id="6" creationId="{A23AB346-6C35-42C7-834A-10586969909A}"/>
          </ac:picMkLst>
        </pc:picChg>
      </pc:sldChg>
      <pc:sldChg chg="addSp delSp modSp add mod">
        <pc:chgData name="김 지영" userId="6a163bdcc1d28b62" providerId="LiveId" clId="{95046C5C-CE5D-4D8A-9E1E-295FE9F1410D}" dt="2020-05-09T03:39:27.318" v="6420" actId="962"/>
        <pc:sldMkLst>
          <pc:docMk/>
          <pc:sldMk cId="2028688230" sldId="302"/>
        </pc:sldMkLst>
        <pc:spChg chg="del">
          <ac:chgData name="김 지영" userId="6a163bdcc1d28b62" providerId="LiveId" clId="{95046C5C-CE5D-4D8A-9E1E-295FE9F1410D}" dt="2020-05-09T03:39:26.213" v="6418"/>
          <ac:spMkLst>
            <pc:docMk/>
            <pc:sldMk cId="2028688230" sldId="302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9T03:39:23.298" v="6417" actId="20577"/>
          <ac:spMkLst>
            <pc:docMk/>
            <pc:sldMk cId="2028688230" sldId="302"/>
            <ac:spMk id="5" creationId="{7541CBFC-8865-4AD2-ACDA-1DEECA1F113D}"/>
          </ac:spMkLst>
        </pc:spChg>
        <pc:picChg chg="add mod">
          <ac:chgData name="김 지영" userId="6a163bdcc1d28b62" providerId="LiveId" clId="{95046C5C-CE5D-4D8A-9E1E-295FE9F1410D}" dt="2020-05-09T03:39:27.318" v="6420" actId="962"/>
          <ac:picMkLst>
            <pc:docMk/>
            <pc:sldMk cId="2028688230" sldId="302"/>
            <ac:picMk id="6" creationId="{6B200D18-EF3A-4E8A-BB3C-286D9A94E1AF}"/>
          </ac:picMkLst>
        </pc:picChg>
      </pc:sldChg>
      <pc:sldChg chg="addSp delSp modSp add mod">
        <pc:chgData name="김 지영" userId="6a163bdcc1d28b62" providerId="LiveId" clId="{95046C5C-CE5D-4D8A-9E1E-295FE9F1410D}" dt="2020-05-09T03:39:38.755" v="6424" actId="27614"/>
        <pc:sldMkLst>
          <pc:docMk/>
          <pc:sldMk cId="3259859233" sldId="303"/>
        </pc:sldMkLst>
        <pc:spChg chg="del">
          <ac:chgData name="김 지영" userId="6a163bdcc1d28b62" providerId="LiveId" clId="{95046C5C-CE5D-4D8A-9E1E-295FE9F1410D}" dt="2020-05-09T03:39:37.560" v="6423"/>
          <ac:spMkLst>
            <pc:docMk/>
            <pc:sldMk cId="3259859233" sldId="303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9T03:39:33.442" v="6422" actId="20577"/>
          <ac:spMkLst>
            <pc:docMk/>
            <pc:sldMk cId="3259859233" sldId="303"/>
            <ac:spMk id="5" creationId="{7541CBFC-8865-4AD2-ACDA-1DEECA1F113D}"/>
          </ac:spMkLst>
        </pc:spChg>
        <pc:picChg chg="add mod">
          <ac:chgData name="김 지영" userId="6a163bdcc1d28b62" providerId="LiveId" clId="{95046C5C-CE5D-4D8A-9E1E-295FE9F1410D}" dt="2020-05-09T03:39:38.755" v="6424" actId="27614"/>
          <ac:picMkLst>
            <pc:docMk/>
            <pc:sldMk cId="3259859233" sldId="303"/>
            <ac:picMk id="6" creationId="{C59D9482-8A79-404C-8BC3-DD44208937FB}"/>
          </ac:picMkLst>
        </pc:picChg>
      </pc:sldChg>
      <pc:sldMasterChg chg="setBg modSldLayout">
        <pc:chgData name="김 지영" userId="6a163bdcc1d28b62" providerId="LiveId" clId="{95046C5C-CE5D-4D8A-9E1E-295FE9F1410D}" dt="2020-05-02T13:47:54.624" v="43"/>
        <pc:sldMasterMkLst>
          <pc:docMk/>
          <pc:sldMasterMk cId="3914132422" sldId="2147483648"/>
        </pc:sldMasterMkLst>
        <pc:sldLayoutChg chg="setBg">
          <pc:chgData name="김 지영" userId="6a163bdcc1d28b62" providerId="LiveId" clId="{95046C5C-CE5D-4D8A-9E1E-295FE9F1410D}" dt="2020-05-02T13:47:54.624" v="43"/>
          <pc:sldLayoutMkLst>
            <pc:docMk/>
            <pc:sldMasterMk cId="3914132422" sldId="2147483648"/>
            <pc:sldLayoutMk cId="3116453320" sldId="2147483649"/>
          </pc:sldLayoutMkLst>
        </pc:sldLayoutChg>
        <pc:sldLayoutChg chg="setBg">
          <pc:chgData name="김 지영" userId="6a163bdcc1d28b62" providerId="LiveId" clId="{95046C5C-CE5D-4D8A-9E1E-295FE9F1410D}" dt="2020-05-02T13:47:54.624" v="43"/>
          <pc:sldLayoutMkLst>
            <pc:docMk/>
            <pc:sldMasterMk cId="3914132422" sldId="2147483648"/>
            <pc:sldLayoutMk cId="565525109" sldId="2147483650"/>
          </pc:sldLayoutMkLst>
        </pc:sldLayoutChg>
        <pc:sldLayoutChg chg="setBg">
          <pc:chgData name="김 지영" userId="6a163bdcc1d28b62" providerId="LiveId" clId="{95046C5C-CE5D-4D8A-9E1E-295FE9F1410D}" dt="2020-05-02T13:47:54.624" v="43"/>
          <pc:sldLayoutMkLst>
            <pc:docMk/>
            <pc:sldMasterMk cId="3914132422" sldId="2147483648"/>
            <pc:sldLayoutMk cId="2970695355" sldId="2147483651"/>
          </pc:sldLayoutMkLst>
        </pc:sldLayoutChg>
        <pc:sldLayoutChg chg="setBg">
          <pc:chgData name="김 지영" userId="6a163bdcc1d28b62" providerId="LiveId" clId="{95046C5C-CE5D-4D8A-9E1E-295FE9F1410D}" dt="2020-05-02T13:47:54.624" v="43"/>
          <pc:sldLayoutMkLst>
            <pc:docMk/>
            <pc:sldMasterMk cId="3914132422" sldId="2147483648"/>
            <pc:sldLayoutMk cId="1819826816" sldId="2147483652"/>
          </pc:sldLayoutMkLst>
        </pc:sldLayoutChg>
        <pc:sldLayoutChg chg="setBg">
          <pc:chgData name="김 지영" userId="6a163bdcc1d28b62" providerId="LiveId" clId="{95046C5C-CE5D-4D8A-9E1E-295FE9F1410D}" dt="2020-05-02T13:47:54.624" v="43"/>
          <pc:sldLayoutMkLst>
            <pc:docMk/>
            <pc:sldMasterMk cId="3914132422" sldId="2147483648"/>
            <pc:sldLayoutMk cId="1325633228" sldId="2147483653"/>
          </pc:sldLayoutMkLst>
        </pc:sldLayoutChg>
        <pc:sldLayoutChg chg="setBg">
          <pc:chgData name="김 지영" userId="6a163bdcc1d28b62" providerId="LiveId" clId="{95046C5C-CE5D-4D8A-9E1E-295FE9F1410D}" dt="2020-05-02T13:47:54.624" v="43"/>
          <pc:sldLayoutMkLst>
            <pc:docMk/>
            <pc:sldMasterMk cId="3914132422" sldId="2147483648"/>
            <pc:sldLayoutMk cId="790086611" sldId="2147483654"/>
          </pc:sldLayoutMkLst>
        </pc:sldLayoutChg>
        <pc:sldLayoutChg chg="setBg">
          <pc:chgData name="김 지영" userId="6a163bdcc1d28b62" providerId="LiveId" clId="{95046C5C-CE5D-4D8A-9E1E-295FE9F1410D}" dt="2020-05-02T13:47:54.624" v="43"/>
          <pc:sldLayoutMkLst>
            <pc:docMk/>
            <pc:sldMasterMk cId="3914132422" sldId="2147483648"/>
            <pc:sldLayoutMk cId="586470566" sldId="2147483655"/>
          </pc:sldLayoutMkLst>
        </pc:sldLayoutChg>
        <pc:sldLayoutChg chg="setBg">
          <pc:chgData name="김 지영" userId="6a163bdcc1d28b62" providerId="LiveId" clId="{95046C5C-CE5D-4D8A-9E1E-295FE9F1410D}" dt="2020-05-02T13:47:54.624" v="43"/>
          <pc:sldLayoutMkLst>
            <pc:docMk/>
            <pc:sldMasterMk cId="3914132422" sldId="2147483648"/>
            <pc:sldLayoutMk cId="1410089625" sldId="2147483656"/>
          </pc:sldLayoutMkLst>
        </pc:sldLayoutChg>
        <pc:sldLayoutChg chg="setBg">
          <pc:chgData name="김 지영" userId="6a163bdcc1d28b62" providerId="LiveId" clId="{95046C5C-CE5D-4D8A-9E1E-295FE9F1410D}" dt="2020-05-02T13:47:54.624" v="43"/>
          <pc:sldLayoutMkLst>
            <pc:docMk/>
            <pc:sldMasterMk cId="3914132422" sldId="2147483648"/>
            <pc:sldLayoutMk cId="1703571495" sldId="2147483657"/>
          </pc:sldLayoutMkLst>
        </pc:sldLayoutChg>
        <pc:sldLayoutChg chg="setBg">
          <pc:chgData name="김 지영" userId="6a163bdcc1d28b62" providerId="LiveId" clId="{95046C5C-CE5D-4D8A-9E1E-295FE9F1410D}" dt="2020-05-02T13:47:54.624" v="43"/>
          <pc:sldLayoutMkLst>
            <pc:docMk/>
            <pc:sldMasterMk cId="3914132422" sldId="2147483648"/>
            <pc:sldLayoutMk cId="2141770987" sldId="2147483658"/>
          </pc:sldLayoutMkLst>
        </pc:sldLayoutChg>
        <pc:sldLayoutChg chg="setBg">
          <pc:chgData name="김 지영" userId="6a163bdcc1d28b62" providerId="LiveId" clId="{95046C5C-CE5D-4D8A-9E1E-295FE9F1410D}" dt="2020-05-02T13:47:54.624" v="43"/>
          <pc:sldLayoutMkLst>
            <pc:docMk/>
            <pc:sldMasterMk cId="3914132422" sldId="2147483648"/>
            <pc:sldLayoutMk cId="2249526992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C4314-1440-4830-9D23-FE68EA449E8B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ED90E-9818-46FB-8B1C-980148A72B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275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ED90E-9818-46FB-8B1C-980148A72BA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219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1950C-B48C-4F50-9022-17A99C5A8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47F57D-0A32-4776-B4E6-A096BEA2F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48993F-EBD7-4387-B729-2AF7D2E0A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A92-FD96-4F65-963A-DDE32368DD20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A57588-AFAC-4E25-A087-0CD844BFD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5C191F-6D6D-46A3-8C7C-80CD37C8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6C96-C264-4E27-88EA-B202D9D83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453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F5613-8549-4727-9565-F01FEAEBA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1D2E5F-5F88-408D-8A48-8929533E1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1FFE9B-C181-45C2-B3DA-75A3FB320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A92-FD96-4F65-963A-DDE32368DD20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74BA31-B6F3-4272-9DA6-7E6BED4C6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DAD3C0-4FAF-49CE-B393-7E28E9A2B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6C96-C264-4E27-88EA-B202D9D83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770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9E8606-6CDD-4B1C-B36C-87C90F0CD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3B2014-9249-446E-A3C2-CEE170529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6094C0-429C-452F-A31D-DB4AB72FE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A92-FD96-4F65-963A-DDE32368DD20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D4BA49-4D76-4D22-8618-83D9D394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1DBD68-725C-4FFC-886C-A65C19959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6C96-C264-4E27-88EA-B202D9D83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526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F9D02C-49F2-4249-B0FD-ECC5A11D9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6E2C31-7396-49E7-9C25-1E0874128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D0580B-7D65-43FE-A4D4-7DBAB36D3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A92-FD96-4F65-963A-DDE32368DD20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E7AAF7-D4CB-4FE7-B6C6-0567DD233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5B7D2-66A9-4414-A890-6EF1D67F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6C96-C264-4E27-88EA-B202D9D83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525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ACCCC-336E-482F-B039-EE56B4AB7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DAD7E2-23B8-46BC-92F7-103142F6B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E218C-B958-47A9-995E-A0A96A015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A92-FD96-4F65-963A-DDE32368DD20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C02559-B8F9-4C66-9C25-7323CF16E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E076F6-1466-4608-9AB1-B38A1ACD9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6C96-C264-4E27-88EA-B202D9D83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69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BE316-8B5E-4CE0-8B34-838BB4401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E98EC7-544E-4FFE-8763-68343923C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D9CE3E-C4C4-42F5-B65E-32710B8B9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2D5472-B93E-4090-AB2E-4B8B4DABF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A92-FD96-4F65-963A-DDE32368DD20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7DC3D9-1CE7-4D3B-9C08-BBA202EC9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DEFEBD-D22C-4909-988A-03EFE4F0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6C96-C264-4E27-88EA-B202D9D83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826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9ADFDC-57F3-4109-A851-571832CBE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9E701D-4874-4C10-9FF8-F9383C7E2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38AF42-C313-45DD-8245-54941FF04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E11049-9F37-4F9D-971A-5AFD07CF9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DDBC504-9EC2-4816-A8D9-705C8D95A8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7D939A-513E-42B0-9A52-465618C0E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A92-FD96-4F65-963A-DDE32368DD20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EA7B70-DB67-409D-8A14-51D79D69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F399B3-095F-433B-9310-2E48A7C5A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6C96-C264-4E27-88EA-B202D9D83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633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3CBE5-9920-45DD-8C59-5D39454B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83F641-C51D-4584-AE8A-5B8DDFEF7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A92-FD96-4F65-963A-DDE32368DD20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CF1F8A-0399-4CCB-A880-9648E5D69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76B50A-E19A-4E07-A609-6CFD995DD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6C96-C264-4E27-88EA-B202D9D83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086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95D75F-0217-4BDD-BB5E-EF37FC743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A92-FD96-4F65-963A-DDE32368DD20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62BD485-4BEC-4814-A18A-4BEDC3E1C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E57FBD-2302-46B0-A354-EFB214FBA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6C96-C264-4E27-88EA-B202D9D83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0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7C243-27C5-44E1-80D0-62A365A1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C6FC82-0186-4324-9F00-2B07065F6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D1FFE-934E-45AF-BDCB-78A1B9B39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E21537-0D6D-46F5-968B-5D8D9C04C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A92-FD96-4F65-963A-DDE32368DD20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A8ED71-5F5D-406B-8679-5529F8588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7E69A2-E2C8-4B00-AD23-D742358B2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6C96-C264-4E27-88EA-B202D9D83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89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14CF2E-38FB-4DD8-8EAC-DB78BCA61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C86BF7-842A-481A-8C72-CCFF87451A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82A5BD-BC0A-4EA6-BCF8-79EED40655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080A51-A338-4D05-81DD-A7AF58844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A92-FD96-4F65-963A-DDE32368DD20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C89263-9176-402E-9CFB-E33DA82D1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ED746E-26E2-4B52-A6D5-C7B22964D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6C96-C264-4E27-88EA-B202D9D83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571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3706FC-F795-4F95-BBDB-F8BB9668C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396C32-7C2F-4408-ADC4-D801E4717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0D03A2-AE46-4B2D-98B5-972346D200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97A92-FD96-4F65-963A-DDE32368DD20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BCAC21-06E1-4B3E-A254-0B79BC637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79F58F-C20F-4139-A1EF-CF149039A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76C96-C264-4E27-88EA-B202D9D83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132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svg"/><Relationship Id="rId5" Type="http://schemas.openxmlformats.org/officeDocument/2006/relationships/image" Target="../media/image27.png"/><Relationship Id="rId4" Type="http://schemas.openxmlformats.org/officeDocument/2006/relationships/image" Target="../media/image31.svg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EA0AE-B0C0-4E25-8219-BC61439AE7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UI UX </a:t>
            </a:r>
            <a:r>
              <a:rPr lang="ko-KR" altLang="en-US" dirty="0">
                <a:solidFill>
                  <a:schemeClr val="bg1"/>
                </a:solidFill>
              </a:rPr>
              <a:t>지시서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343312-A2C2-4E83-84FE-06451C3803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Export_01</a:t>
            </a:r>
          </a:p>
        </p:txBody>
      </p:sp>
    </p:spTree>
    <p:extLst>
      <p:ext uri="{BB962C8B-B14F-4D97-AF65-F5344CB8AC3E}">
        <p14:creationId xmlns:p14="http://schemas.microsoft.com/office/powerpoint/2010/main" val="1988315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순서 </a:t>
            </a: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선택 창 슬롯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4-3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DE38A00-4C11-44AD-BFA2-A32253C0A8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414"/>
            <a:ext cx="7256463" cy="4081760"/>
          </a:xfrm>
        </p:spPr>
      </p:pic>
      <p:sp>
        <p:nvSpPr>
          <p:cNvPr id="7" name="설명선: 선 6">
            <a:extLst>
              <a:ext uri="{FF2B5EF4-FFF2-40B4-BE49-F238E27FC236}">
                <a16:creationId xmlns:a16="http://schemas.microsoft.com/office/drawing/2014/main" id="{FD141C93-3117-4C4D-9E8F-D60C2F2F15F1}"/>
              </a:ext>
            </a:extLst>
          </p:cNvPr>
          <p:cNvSpPr/>
          <p:nvPr/>
        </p:nvSpPr>
        <p:spPr>
          <a:xfrm>
            <a:off x="8374670" y="3810813"/>
            <a:ext cx="3304172" cy="672287"/>
          </a:xfrm>
          <a:prstGeom prst="borderCallout1">
            <a:avLst>
              <a:gd name="adj1" fmla="val 18750"/>
              <a:gd name="adj2" fmla="val -8333"/>
              <a:gd name="adj3" fmla="val 136421"/>
              <a:gd name="adj4" fmla="val -112496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 원하는 아이템을 선택함</a:t>
            </a:r>
            <a:endParaRPr lang="en-US" altLang="ko-KR" sz="1400" dirty="0"/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9B6F6097-3D02-4041-8B94-1944A9921F52}"/>
              </a:ext>
            </a:extLst>
          </p:cNvPr>
          <p:cNvSpPr/>
          <p:nvPr/>
        </p:nvSpPr>
        <p:spPr>
          <a:xfrm>
            <a:off x="8374670" y="3072587"/>
            <a:ext cx="3304172" cy="672287"/>
          </a:xfrm>
          <a:prstGeom prst="borderCallout1">
            <a:avLst>
              <a:gd name="adj1" fmla="val 18750"/>
              <a:gd name="adj2" fmla="val -8333"/>
              <a:gd name="adj3" fmla="val 136421"/>
              <a:gd name="adj4" fmla="val -112496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2 </a:t>
            </a:r>
            <a:r>
              <a:rPr lang="ko-KR" altLang="en-US" sz="1400" dirty="0"/>
              <a:t>선택 완료를 누르면 합성 화면 창으로 돌아옴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688894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pic>
        <p:nvPicPr>
          <p:cNvPr id="6" name="내용 개체 틀 5" descr="어두운, 켜진, 옅은, 컴퓨터이(가) 표시된 사진&#10;&#10;자동 생성된 설명">
            <a:extLst>
              <a:ext uri="{FF2B5EF4-FFF2-40B4-BE49-F238E27FC236}">
                <a16:creationId xmlns:a16="http://schemas.microsoft.com/office/drawing/2014/main" id="{17E8CF56-D2F1-41E0-8517-6BFA4C826D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414"/>
            <a:ext cx="7256463" cy="4081760"/>
          </a:xfrm>
        </p:spPr>
      </p:pic>
      <p:sp>
        <p:nvSpPr>
          <p:cNvPr id="9" name="설명선: 선 8">
            <a:extLst>
              <a:ext uri="{FF2B5EF4-FFF2-40B4-BE49-F238E27FC236}">
                <a16:creationId xmlns:a16="http://schemas.microsoft.com/office/drawing/2014/main" id="{0519DF74-BD3F-4A08-B2B1-04FF304EF20D}"/>
              </a:ext>
            </a:extLst>
          </p:cNvPr>
          <p:cNvSpPr/>
          <p:nvPr/>
        </p:nvSpPr>
        <p:spPr>
          <a:xfrm>
            <a:off x="8384797" y="1830283"/>
            <a:ext cx="1971413" cy="436228"/>
          </a:xfrm>
          <a:prstGeom prst="borderCallout1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UI_</a:t>
            </a:r>
            <a:r>
              <a:rPr lang="ko-KR" altLang="en-US" sz="1400" dirty="0"/>
              <a:t>기본 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27FD55-0D69-4A0E-A422-71BE8669E1DF}"/>
              </a:ext>
            </a:extLst>
          </p:cNvPr>
          <p:cNvSpPr/>
          <p:nvPr/>
        </p:nvSpPr>
        <p:spPr>
          <a:xfrm>
            <a:off x="10506075" y="1830283"/>
            <a:ext cx="1552575" cy="436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x/y = 0/0</a:t>
            </a:r>
          </a:p>
        </p:txBody>
      </p:sp>
    </p:spTree>
    <p:extLst>
      <p:ext uri="{BB962C8B-B14F-4D97-AF65-F5344CB8AC3E}">
        <p14:creationId xmlns:p14="http://schemas.microsoft.com/office/powerpoint/2010/main" val="2518072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F9E29F0-34B2-42BE-9C7B-CFAC8230AD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414"/>
            <a:ext cx="7256463" cy="4081760"/>
          </a:xfrm>
        </p:spPr>
      </p:pic>
      <p:sp>
        <p:nvSpPr>
          <p:cNvPr id="8" name="설명선: 선 7">
            <a:extLst>
              <a:ext uri="{FF2B5EF4-FFF2-40B4-BE49-F238E27FC236}">
                <a16:creationId xmlns:a16="http://schemas.microsoft.com/office/drawing/2014/main" id="{750156DD-7473-4EB5-83F6-A5CDC7747DCC}"/>
              </a:ext>
            </a:extLst>
          </p:cNvPr>
          <p:cNvSpPr/>
          <p:nvPr/>
        </p:nvSpPr>
        <p:spPr>
          <a:xfrm>
            <a:off x="8426742" y="3709417"/>
            <a:ext cx="1971413" cy="436228"/>
          </a:xfrm>
          <a:prstGeom prst="borderCallout1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/>
              <a:t>Bg</a:t>
            </a:r>
            <a:r>
              <a:rPr lang="en-US" altLang="ko-KR" sz="1400" dirty="0"/>
              <a:t>_</a:t>
            </a:r>
            <a:r>
              <a:rPr lang="ko-KR" altLang="en-US" sz="1400" dirty="0"/>
              <a:t>합성</a:t>
            </a:r>
            <a:r>
              <a:rPr lang="en-US" altLang="ko-KR" sz="1400" dirty="0"/>
              <a:t>_1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881592-F444-4E16-AB4C-710D99ABAF62}"/>
              </a:ext>
            </a:extLst>
          </p:cNvPr>
          <p:cNvSpPr/>
          <p:nvPr/>
        </p:nvSpPr>
        <p:spPr>
          <a:xfrm>
            <a:off x="10487025" y="3709417"/>
            <a:ext cx="1552575" cy="436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x/y = 0/355.91</a:t>
            </a:r>
          </a:p>
        </p:txBody>
      </p:sp>
    </p:spTree>
    <p:extLst>
      <p:ext uri="{BB962C8B-B14F-4D97-AF65-F5344CB8AC3E}">
        <p14:creationId xmlns:p14="http://schemas.microsoft.com/office/powerpoint/2010/main" val="3205294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BB39798-1BC4-4005-909D-7D26E685F8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414"/>
            <a:ext cx="7256463" cy="4081760"/>
          </a:xfrm>
        </p:spPr>
      </p:pic>
      <p:sp>
        <p:nvSpPr>
          <p:cNvPr id="7" name="설명선: 선 6">
            <a:extLst>
              <a:ext uri="{FF2B5EF4-FFF2-40B4-BE49-F238E27FC236}">
                <a16:creationId xmlns:a16="http://schemas.microsoft.com/office/drawing/2014/main" id="{EC132EA8-BFBE-422E-9BF8-6F5D84E5D761}"/>
              </a:ext>
            </a:extLst>
          </p:cNvPr>
          <p:cNvSpPr/>
          <p:nvPr/>
        </p:nvSpPr>
        <p:spPr>
          <a:xfrm>
            <a:off x="8560966" y="3063464"/>
            <a:ext cx="1971413" cy="436228"/>
          </a:xfrm>
          <a:prstGeom prst="borderCallout1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/>
              <a:t>Bg</a:t>
            </a:r>
            <a:r>
              <a:rPr lang="en-US" altLang="ko-KR" sz="1400" dirty="0"/>
              <a:t>_</a:t>
            </a:r>
            <a:r>
              <a:rPr lang="ko-KR" altLang="en-US" sz="1400" dirty="0"/>
              <a:t>합성아이템안내</a:t>
            </a:r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A1C2217A-E181-4003-9F3C-875B47D92AB1}"/>
              </a:ext>
            </a:extLst>
          </p:cNvPr>
          <p:cNvSpPr/>
          <p:nvPr/>
        </p:nvSpPr>
        <p:spPr>
          <a:xfrm>
            <a:off x="8560966" y="3783180"/>
            <a:ext cx="1971413" cy="436228"/>
          </a:xfrm>
          <a:prstGeom prst="borderCallout1">
            <a:avLst>
              <a:gd name="adj1" fmla="val 18750"/>
              <a:gd name="adj2" fmla="val -8333"/>
              <a:gd name="adj3" fmla="val 122115"/>
              <a:gd name="adj4" fmla="val -103439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필요한 재료</a:t>
            </a: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7AD69AAA-2382-420E-8DAC-FE77403D49E9}"/>
              </a:ext>
            </a:extLst>
          </p:cNvPr>
          <p:cNvSpPr/>
          <p:nvPr/>
        </p:nvSpPr>
        <p:spPr>
          <a:xfrm>
            <a:off x="8560966" y="4397314"/>
            <a:ext cx="1971413" cy="436228"/>
          </a:xfrm>
          <a:prstGeom prst="borderCallout1">
            <a:avLst>
              <a:gd name="adj1" fmla="val 18750"/>
              <a:gd name="adj2" fmla="val -8333"/>
              <a:gd name="adj3" fmla="val 89423"/>
              <a:gd name="adj4" fmla="val -120461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/>
              <a:t>Bg</a:t>
            </a:r>
            <a:r>
              <a:rPr lang="en-US" altLang="ko-KR" sz="1400" dirty="0"/>
              <a:t>_</a:t>
            </a:r>
            <a:r>
              <a:rPr lang="ko-KR" altLang="en-US" sz="1400" dirty="0"/>
              <a:t>재료박스</a:t>
            </a:r>
          </a:p>
        </p:txBody>
      </p:sp>
      <p:sp>
        <p:nvSpPr>
          <p:cNvPr id="10" name="설명선: 선 9">
            <a:extLst>
              <a:ext uri="{FF2B5EF4-FFF2-40B4-BE49-F238E27FC236}">
                <a16:creationId xmlns:a16="http://schemas.microsoft.com/office/drawing/2014/main" id="{500D4815-B2C8-4D30-8646-E853F4AAAC5B}"/>
              </a:ext>
            </a:extLst>
          </p:cNvPr>
          <p:cNvSpPr/>
          <p:nvPr/>
        </p:nvSpPr>
        <p:spPr>
          <a:xfrm>
            <a:off x="6750342" y="472664"/>
            <a:ext cx="1971413" cy="436228"/>
          </a:xfrm>
          <a:prstGeom prst="borderCallout1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이미지이름</a:t>
            </a:r>
            <a:r>
              <a:rPr lang="en-US" altLang="ko-KR" sz="1400" dirty="0"/>
              <a:t>.</a:t>
            </a:r>
            <a:r>
              <a:rPr lang="en-US" altLang="ko-KR" sz="1400" dirty="0" err="1"/>
              <a:t>png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6DC913-C875-4C28-895C-211C0FB4BFB6}"/>
              </a:ext>
            </a:extLst>
          </p:cNvPr>
          <p:cNvSpPr/>
          <p:nvPr/>
        </p:nvSpPr>
        <p:spPr>
          <a:xfrm>
            <a:off x="10639425" y="3783180"/>
            <a:ext cx="1552575" cy="436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x/y = 360/606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787D15-86CA-44E7-8A5A-7026E53317F3}"/>
              </a:ext>
            </a:extLst>
          </p:cNvPr>
          <p:cNvSpPr/>
          <p:nvPr/>
        </p:nvSpPr>
        <p:spPr>
          <a:xfrm>
            <a:off x="10639425" y="4397314"/>
            <a:ext cx="1552575" cy="436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x/y = 365/652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450661-8691-4D85-82E0-FD6FC1DE693A}"/>
              </a:ext>
            </a:extLst>
          </p:cNvPr>
          <p:cNvSpPr/>
          <p:nvPr/>
        </p:nvSpPr>
        <p:spPr>
          <a:xfrm>
            <a:off x="10639425" y="3063464"/>
            <a:ext cx="1552575" cy="436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x/y = 0/366</a:t>
            </a:r>
          </a:p>
        </p:txBody>
      </p:sp>
    </p:spTree>
    <p:extLst>
      <p:ext uri="{BB962C8B-B14F-4D97-AF65-F5344CB8AC3E}">
        <p14:creationId xmlns:p14="http://schemas.microsoft.com/office/powerpoint/2010/main" val="1202725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6" name="내용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id="{7D6EC58A-24FB-4B94-8B5E-3809717947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414"/>
            <a:ext cx="7256463" cy="4081760"/>
          </a:xfrm>
        </p:spPr>
      </p:pic>
      <p:sp>
        <p:nvSpPr>
          <p:cNvPr id="7" name="설명선: 선 6">
            <a:extLst>
              <a:ext uri="{FF2B5EF4-FFF2-40B4-BE49-F238E27FC236}">
                <a16:creationId xmlns:a16="http://schemas.microsoft.com/office/drawing/2014/main" id="{74C8259F-2287-4CD8-97DA-6191FC0482A4}"/>
              </a:ext>
            </a:extLst>
          </p:cNvPr>
          <p:cNvSpPr/>
          <p:nvPr/>
        </p:nvSpPr>
        <p:spPr>
          <a:xfrm>
            <a:off x="8637865" y="2992772"/>
            <a:ext cx="1971413" cy="436228"/>
          </a:xfrm>
          <a:prstGeom prst="borderCallout1">
            <a:avLst>
              <a:gd name="adj1" fmla="val 18750"/>
              <a:gd name="adj2" fmla="val -8333"/>
              <a:gd name="adj3" fmla="val 114423"/>
              <a:gd name="adj4" fmla="val -92801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텍스트</a:t>
            </a:r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60DB4D62-6EFD-4EB7-BD5B-B9AD432E8D5F}"/>
              </a:ext>
            </a:extLst>
          </p:cNvPr>
          <p:cNvSpPr/>
          <p:nvPr/>
        </p:nvSpPr>
        <p:spPr>
          <a:xfrm>
            <a:off x="8637865" y="3635314"/>
            <a:ext cx="1971413" cy="436228"/>
          </a:xfrm>
          <a:prstGeom prst="borderCallout1">
            <a:avLst>
              <a:gd name="adj1" fmla="val 18750"/>
              <a:gd name="adj2" fmla="val -8333"/>
              <a:gd name="adj3" fmla="val 81731"/>
              <a:gd name="adj4" fmla="val -194078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/>
              <a:t>Bg</a:t>
            </a:r>
            <a:r>
              <a:rPr lang="en-US" altLang="ko-KR" sz="1400" dirty="0"/>
              <a:t>_</a:t>
            </a:r>
            <a:r>
              <a:rPr lang="ko-KR" altLang="en-US" sz="1400" dirty="0"/>
              <a:t>합성</a:t>
            </a:r>
            <a:r>
              <a:rPr lang="en-US" altLang="ko-KR" sz="1400" dirty="0"/>
              <a:t>_off</a:t>
            </a:r>
            <a:endParaRPr lang="ko-KR" altLang="en-US" sz="1400" dirty="0"/>
          </a:p>
        </p:txBody>
      </p:sp>
      <p:sp>
        <p:nvSpPr>
          <p:cNvPr id="10" name="설명선: 선 9">
            <a:extLst>
              <a:ext uri="{FF2B5EF4-FFF2-40B4-BE49-F238E27FC236}">
                <a16:creationId xmlns:a16="http://schemas.microsoft.com/office/drawing/2014/main" id="{45B42048-E215-4FC2-B70E-E81E9367B870}"/>
              </a:ext>
            </a:extLst>
          </p:cNvPr>
          <p:cNvSpPr/>
          <p:nvPr/>
        </p:nvSpPr>
        <p:spPr>
          <a:xfrm>
            <a:off x="8637864" y="2084748"/>
            <a:ext cx="1971413" cy="436228"/>
          </a:xfrm>
          <a:prstGeom prst="borderCallout1">
            <a:avLst>
              <a:gd name="adj1" fmla="val 18750"/>
              <a:gd name="adj2" fmla="val -8333"/>
              <a:gd name="adj3" fmla="val 262500"/>
              <a:gd name="adj4" fmla="val -197057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/>
              <a:t>Bt</a:t>
            </a:r>
            <a:r>
              <a:rPr lang="en-US" altLang="ko-KR" sz="1400" dirty="0"/>
              <a:t>_</a:t>
            </a:r>
            <a:r>
              <a:rPr lang="ko-KR" altLang="en-US" sz="1400" dirty="0"/>
              <a:t>합성아이템</a:t>
            </a:r>
            <a:r>
              <a:rPr lang="en-US" altLang="ko-KR" sz="1400" dirty="0"/>
              <a:t>_Basic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03729C-7304-42F3-B282-3F93E4DDDF04}"/>
              </a:ext>
            </a:extLst>
          </p:cNvPr>
          <p:cNvSpPr/>
          <p:nvPr/>
        </p:nvSpPr>
        <p:spPr>
          <a:xfrm>
            <a:off x="10376190" y="2320646"/>
            <a:ext cx="1552575" cy="436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x/y = 815/239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7A500D-8AE1-4A5D-85AA-999D6ED32B82}"/>
              </a:ext>
            </a:extLst>
          </p:cNvPr>
          <p:cNvSpPr/>
          <p:nvPr/>
        </p:nvSpPr>
        <p:spPr>
          <a:xfrm>
            <a:off x="10376190" y="3853428"/>
            <a:ext cx="1552575" cy="436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x/y = 806/513</a:t>
            </a:r>
          </a:p>
        </p:txBody>
      </p:sp>
    </p:spTree>
    <p:extLst>
      <p:ext uri="{BB962C8B-B14F-4D97-AF65-F5344CB8AC3E}">
        <p14:creationId xmlns:p14="http://schemas.microsoft.com/office/powerpoint/2010/main" val="964341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3-2</a:t>
            </a:r>
            <a:endParaRPr lang="ko-KR" altLang="en-US" dirty="0"/>
          </a:p>
        </p:txBody>
      </p:sp>
      <p:pic>
        <p:nvPicPr>
          <p:cNvPr id="6" name="내용 개체 틀 5" descr="스크린샷, 모니터, 검은색, 화면이(가) 표시된 사진&#10;&#10;자동 생성된 설명">
            <a:extLst>
              <a:ext uri="{FF2B5EF4-FFF2-40B4-BE49-F238E27FC236}">
                <a16:creationId xmlns:a16="http://schemas.microsoft.com/office/drawing/2014/main" id="{F1D35A01-9216-410A-95C1-DB1772F566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414"/>
            <a:ext cx="7256463" cy="4081760"/>
          </a:xfrm>
        </p:spPr>
      </p:pic>
      <p:sp>
        <p:nvSpPr>
          <p:cNvPr id="7" name="설명선: 선 6">
            <a:extLst>
              <a:ext uri="{FF2B5EF4-FFF2-40B4-BE49-F238E27FC236}">
                <a16:creationId xmlns:a16="http://schemas.microsoft.com/office/drawing/2014/main" id="{7A57F655-DC34-4BD9-AE31-1940007FD4C7}"/>
              </a:ext>
            </a:extLst>
          </p:cNvPr>
          <p:cNvSpPr/>
          <p:nvPr/>
        </p:nvSpPr>
        <p:spPr>
          <a:xfrm>
            <a:off x="8646254" y="2648824"/>
            <a:ext cx="1971413" cy="436228"/>
          </a:xfrm>
          <a:prstGeom prst="borderCallout1">
            <a:avLst>
              <a:gd name="adj1" fmla="val 18750"/>
              <a:gd name="adj2" fmla="val -8333"/>
              <a:gd name="adj3" fmla="val 187499"/>
              <a:gd name="adj4" fmla="val -20429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아이템 이미지</a:t>
            </a: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F82B00AE-29A0-4542-80F6-DE25E19AD305}"/>
              </a:ext>
            </a:extLst>
          </p:cNvPr>
          <p:cNvSpPr/>
          <p:nvPr/>
        </p:nvSpPr>
        <p:spPr>
          <a:xfrm>
            <a:off x="8646253" y="3783180"/>
            <a:ext cx="1971413" cy="436228"/>
          </a:xfrm>
          <a:prstGeom prst="borderCallout1">
            <a:avLst>
              <a:gd name="adj1" fmla="val 18750"/>
              <a:gd name="adj2" fmla="val -8333"/>
              <a:gd name="adj3" fmla="val 108654"/>
              <a:gd name="adj4" fmla="val -205142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txt_</a:t>
            </a:r>
            <a:r>
              <a:rPr lang="ko-KR" altLang="en-US" sz="1400" dirty="0"/>
              <a:t>합성실패</a:t>
            </a:r>
          </a:p>
        </p:txBody>
      </p:sp>
      <p:sp>
        <p:nvSpPr>
          <p:cNvPr id="10" name="설명선: 선 9">
            <a:extLst>
              <a:ext uri="{FF2B5EF4-FFF2-40B4-BE49-F238E27FC236}">
                <a16:creationId xmlns:a16="http://schemas.microsoft.com/office/drawing/2014/main" id="{21E18311-FB90-4F62-8601-87FAE2AE5D1F}"/>
              </a:ext>
            </a:extLst>
          </p:cNvPr>
          <p:cNvSpPr/>
          <p:nvPr/>
        </p:nvSpPr>
        <p:spPr>
          <a:xfrm>
            <a:off x="8646253" y="4315034"/>
            <a:ext cx="1971413" cy="436228"/>
          </a:xfrm>
          <a:prstGeom prst="borderCallout1">
            <a:avLst>
              <a:gd name="adj1" fmla="val 18750"/>
              <a:gd name="adj2" fmla="val -8333"/>
              <a:gd name="adj3" fmla="val 74038"/>
              <a:gd name="adj4" fmla="val -17663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재료아이템 슬롯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BEB4789-6B52-4355-AFD2-1430D952B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593" y="577265"/>
            <a:ext cx="3856139" cy="723026"/>
          </a:xfrm>
          <a:prstGeom prst="rect">
            <a:avLst/>
          </a:prstGeom>
        </p:spPr>
      </p:pic>
      <p:sp>
        <p:nvSpPr>
          <p:cNvPr id="15" name="설명선: 선 14">
            <a:extLst>
              <a:ext uri="{FF2B5EF4-FFF2-40B4-BE49-F238E27FC236}">
                <a16:creationId xmlns:a16="http://schemas.microsoft.com/office/drawing/2014/main" id="{3B96F634-BD44-4284-BE97-4346B02910D1}"/>
              </a:ext>
            </a:extLst>
          </p:cNvPr>
          <p:cNvSpPr/>
          <p:nvPr/>
        </p:nvSpPr>
        <p:spPr>
          <a:xfrm>
            <a:off x="8731541" y="1950696"/>
            <a:ext cx="1971413" cy="436228"/>
          </a:xfrm>
          <a:prstGeom prst="borderCallout1">
            <a:avLst>
              <a:gd name="adj1" fmla="val 18750"/>
              <a:gd name="adj2" fmla="val -8333"/>
              <a:gd name="adj3" fmla="val -199038"/>
              <a:gd name="adj4" fmla="val -111525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/>
              <a:t>txt_X</a:t>
            </a:r>
            <a:endParaRPr lang="ko-KR" altLang="en-US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012D77-6085-46B1-A5D6-92690DED9EDB}"/>
              </a:ext>
            </a:extLst>
          </p:cNvPr>
          <p:cNvSpPr/>
          <p:nvPr/>
        </p:nvSpPr>
        <p:spPr>
          <a:xfrm>
            <a:off x="10392968" y="3612879"/>
            <a:ext cx="1552575" cy="436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x/y = 782/591</a:t>
            </a:r>
          </a:p>
        </p:txBody>
      </p:sp>
    </p:spTree>
    <p:extLst>
      <p:ext uri="{BB962C8B-B14F-4D97-AF65-F5344CB8AC3E}">
        <p14:creationId xmlns:p14="http://schemas.microsoft.com/office/powerpoint/2010/main" val="2251000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3-3</a:t>
            </a:r>
            <a:endParaRPr lang="ko-KR" altLang="en-US" dirty="0"/>
          </a:p>
        </p:txBody>
      </p:sp>
      <p:pic>
        <p:nvPicPr>
          <p:cNvPr id="6" name="내용 개체 틀 5" descr="스크린샷, 모니터, 앉아있는, 검은색이(가) 표시된 사진&#10;&#10;자동 생성된 설명">
            <a:extLst>
              <a:ext uri="{FF2B5EF4-FFF2-40B4-BE49-F238E27FC236}">
                <a16:creationId xmlns:a16="http://schemas.microsoft.com/office/drawing/2014/main" id="{F13ED60D-C374-4E92-8BDF-8C126C3A5D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414"/>
            <a:ext cx="7256463" cy="4081760"/>
          </a:xfrm>
        </p:spPr>
      </p:pic>
      <p:sp>
        <p:nvSpPr>
          <p:cNvPr id="7" name="설명선: 선 6">
            <a:extLst>
              <a:ext uri="{FF2B5EF4-FFF2-40B4-BE49-F238E27FC236}">
                <a16:creationId xmlns:a16="http://schemas.microsoft.com/office/drawing/2014/main" id="{46137F49-6B77-4B97-B1B3-386CCE881356}"/>
              </a:ext>
            </a:extLst>
          </p:cNvPr>
          <p:cNvSpPr/>
          <p:nvPr/>
        </p:nvSpPr>
        <p:spPr>
          <a:xfrm>
            <a:off x="8646253" y="3783180"/>
            <a:ext cx="1971413" cy="436228"/>
          </a:xfrm>
          <a:prstGeom prst="borderCallout1">
            <a:avLst>
              <a:gd name="adj1" fmla="val 18750"/>
              <a:gd name="adj2" fmla="val -8333"/>
              <a:gd name="adj3" fmla="val 108654"/>
              <a:gd name="adj4" fmla="val -205142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txt_</a:t>
            </a:r>
            <a:r>
              <a:rPr lang="ko-KR" altLang="en-US" sz="1400" dirty="0"/>
              <a:t>합성성공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560437-C791-4122-BDB0-C6CDE3373D51}"/>
              </a:ext>
            </a:extLst>
          </p:cNvPr>
          <p:cNvSpPr/>
          <p:nvPr/>
        </p:nvSpPr>
        <p:spPr>
          <a:xfrm>
            <a:off x="10392968" y="3783180"/>
            <a:ext cx="1552575" cy="436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x/y = 777/591</a:t>
            </a:r>
          </a:p>
        </p:txBody>
      </p:sp>
    </p:spTree>
    <p:extLst>
      <p:ext uri="{BB962C8B-B14F-4D97-AF65-F5344CB8AC3E}">
        <p14:creationId xmlns:p14="http://schemas.microsoft.com/office/powerpoint/2010/main" val="190715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4210A50-44C3-4842-9546-12EDFFF127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414"/>
            <a:ext cx="7256463" cy="4081760"/>
          </a:xfrm>
        </p:spPr>
      </p:pic>
      <p:sp>
        <p:nvSpPr>
          <p:cNvPr id="7" name="설명선: 선 6">
            <a:extLst>
              <a:ext uri="{FF2B5EF4-FFF2-40B4-BE49-F238E27FC236}">
                <a16:creationId xmlns:a16="http://schemas.microsoft.com/office/drawing/2014/main" id="{D3D76262-F212-457A-89A6-B4412649C15E}"/>
              </a:ext>
            </a:extLst>
          </p:cNvPr>
          <p:cNvSpPr/>
          <p:nvPr/>
        </p:nvSpPr>
        <p:spPr>
          <a:xfrm>
            <a:off x="8570751" y="5294597"/>
            <a:ext cx="1971413" cy="436228"/>
          </a:xfrm>
          <a:prstGeom prst="borderCallout1">
            <a:avLst>
              <a:gd name="adj1" fmla="val 18750"/>
              <a:gd name="adj2" fmla="val -8333"/>
              <a:gd name="adj3" fmla="val 108654"/>
              <a:gd name="adj4" fmla="val -186419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txt_</a:t>
            </a:r>
            <a:r>
              <a:rPr lang="ko-KR" altLang="en-US" sz="1400" dirty="0"/>
              <a:t>화살표</a:t>
            </a:r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D6CEEEB4-648A-496A-885F-7C4B9ED03922}"/>
              </a:ext>
            </a:extLst>
          </p:cNvPr>
          <p:cNvSpPr/>
          <p:nvPr/>
        </p:nvSpPr>
        <p:spPr>
          <a:xfrm>
            <a:off x="8570751" y="4001294"/>
            <a:ext cx="2527884" cy="436228"/>
          </a:xfrm>
          <a:prstGeom prst="borderCallout1">
            <a:avLst>
              <a:gd name="adj1" fmla="val 18750"/>
              <a:gd name="adj2" fmla="val -8333"/>
              <a:gd name="adj3" fmla="val 33868"/>
              <a:gd name="adj4" fmla="val -90115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/>
              <a:t>Bg</a:t>
            </a:r>
            <a:r>
              <a:rPr lang="en-US" altLang="ko-KR" sz="1400" dirty="0"/>
              <a:t>_</a:t>
            </a:r>
            <a:r>
              <a:rPr lang="ko-KR" altLang="en-US" sz="1400" dirty="0"/>
              <a:t>합성아이템결정배경</a:t>
            </a:r>
            <a:endParaRPr lang="en-US" altLang="ko-KR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C873AA-8732-4589-9A33-D1FF75CFC988}"/>
              </a:ext>
            </a:extLst>
          </p:cNvPr>
          <p:cNvSpPr/>
          <p:nvPr/>
        </p:nvSpPr>
        <p:spPr>
          <a:xfrm>
            <a:off x="10215168" y="4557880"/>
            <a:ext cx="1552575" cy="436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x/y = 0/492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947808-7F01-41E5-978E-4662FFE49AB7}"/>
              </a:ext>
            </a:extLst>
          </p:cNvPr>
          <p:cNvSpPr/>
          <p:nvPr/>
        </p:nvSpPr>
        <p:spPr>
          <a:xfrm>
            <a:off x="10215167" y="5824060"/>
            <a:ext cx="1552575" cy="436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x/y = 0/921</a:t>
            </a:r>
          </a:p>
        </p:txBody>
      </p:sp>
      <p:sp>
        <p:nvSpPr>
          <p:cNvPr id="11" name="설명선: 선 10">
            <a:extLst>
              <a:ext uri="{FF2B5EF4-FFF2-40B4-BE49-F238E27FC236}">
                <a16:creationId xmlns:a16="http://schemas.microsoft.com/office/drawing/2014/main" id="{ABAF6BF5-A27B-4F63-A98A-1CB716C55CCE}"/>
              </a:ext>
            </a:extLst>
          </p:cNvPr>
          <p:cNvSpPr/>
          <p:nvPr/>
        </p:nvSpPr>
        <p:spPr>
          <a:xfrm>
            <a:off x="8463570" y="1119226"/>
            <a:ext cx="3304172" cy="1344573"/>
          </a:xfrm>
          <a:prstGeom prst="borderCallout1">
            <a:avLst>
              <a:gd name="adj1" fmla="val 18750"/>
              <a:gd name="adj2" fmla="val -8333"/>
              <a:gd name="adj3" fmla="val 171369"/>
              <a:gd name="adj4" fmla="val -119415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아이템 이미지가 있는</a:t>
            </a:r>
            <a:endParaRPr lang="en-US" altLang="ko-KR" sz="1400" dirty="0"/>
          </a:p>
          <a:p>
            <a:r>
              <a:rPr lang="ko-KR" altLang="en-US" sz="1400" dirty="0"/>
              <a:t>가운데 슬롯을 선택하면</a:t>
            </a:r>
            <a:endParaRPr lang="en-US" altLang="ko-KR" sz="1400" dirty="0"/>
          </a:p>
          <a:p>
            <a:r>
              <a:rPr lang="ko-KR" altLang="en-US" sz="1400" dirty="0"/>
              <a:t>아래 합성 아이템 선택하기 스크롤이 나옴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678012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4-2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5DB6DCC-B52C-44FD-9FE3-05558A7062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414"/>
            <a:ext cx="7256463" cy="4081760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1A4F95B-A824-462A-8203-6461B575BBF3}"/>
              </a:ext>
            </a:extLst>
          </p:cNvPr>
          <p:cNvSpPr/>
          <p:nvPr/>
        </p:nvSpPr>
        <p:spPr>
          <a:xfrm>
            <a:off x="3327400" y="3479800"/>
            <a:ext cx="615950" cy="215900"/>
          </a:xfrm>
          <a:prstGeom prst="rect">
            <a:avLst/>
          </a:prstGeom>
          <a:solidFill>
            <a:srgbClr val="705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AD4AC-665C-402C-96C8-FD8F860E0303}"/>
              </a:ext>
            </a:extLst>
          </p:cNvPr>
          <p:cNvSpPr txBox="1"/>
          <p:nvPr/>
        </p:nvSpPr>
        <p:spPr>
          <a:xfrm>
            <a:off x="3373963" y="3464639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바나나</a:t>
            </a: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92605A6A-C678-4B6F-B408-F3AACE4D8574}"/>
              </a:ext>
            </a:extLst>
          </p:cNvPr>
          <p:cNvSpPr/>
          <p:nvPr/>
        </p:nvSpPr>
        <p:spPr>
          <a:xfrm>
            <a:off x="8646254" y="2648824"/>
            <a:ext cx="1971413" cy="436228"/>
          </a:xfrm>
          <a:prstGeom prst="borderCallout1">
            <a:avLst>
              <a:gd name="adj1" fmla="val 18750"/>
              <a:gd name="adj2" fmla="val -8333"/>
              <a:gd name="adj3" fmla="val 204967"/>
              <a:gd name="adj4" fmla="val -15726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아이템 설명 </a:t>
            </a:r>
            <a:r>
              <a:rPr lang="en-US" altLang="ko-KR" sz="1400" dirty="0"/>
              <a:t>(16pt)</a:t>
            </a:r>
            <a:endParaRPr lang="ko-KR" altLang="en-US" sz="1400" dirty="0"/>
          </a:p>
        </p:txBody>
      </p:sp>
      <p:sp>
        <p:nvSpPr>
          <p:cNvPr id="10" name="설명선: 선 9">
            <a:extLst>
              <a:ext uri="{FF2B5EF4-FFF2-40B4-BE49-F238E27FC236}">
                <a16:creationId xmlns:a16="http://schemas.microsoft.com/office/drawing/2014/main" id="{ABFCA3F9-0B9E-43BD-AA92-73838EC122E3}"/>
              </a:ext>
            </a:extLst>
          </p:cNvPr>
          <p:cNvSpPr/>
          <p:nvPr/>
        </p:nvSpPr>
        <p:spPr>
          <a:xfrm>
            <a:off x="8747854" y="1960414"/>
            <a:ext cx="1971413" cy="436228"/>
          </a:xfrm>
          <a:prstGeom prst="borderCallout1">
            <a:avLst>
              <a:gd name="adj1" fmla="val 18750"/>
              <a:gd name="adj2" fmla="val -8333"/>
              <a:gd name="adj3" fmla="val 365090"/>
              <a:gd name="adj4" fmla="val -263557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아이템 이름 </a:t>
            </a:r>
            <a:r>
              <a:rPr lang="en-US" altLang="ko-KR" sz="1400" dirty="0"/>
              <a:t>(36pt)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34543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예시 작동</a:t>
            </a:r>
          </a:p>
        </p:txBody>
      </p:sp>
      <p:pic>
        <p:nvPicPr>
          <p:cNvPr id="2" name="Adobe XD 2020-05-03 오전 12_54_08">
            <a:hlinkClick r:id="" action="ppaction://media"/>
            <a:extLst>
              <a:ext uri="{FF2B5EF4-FFF2-40B4-BE49-F238E27FC236}">
                <a16:creationId xmlns:a16="http://schemas.microsoft.com/office/drawing/2014/main" id="{AC570B84-6B4E-40CC-B4A2-D4EE333F0FFA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178011"/>
            <a:ext cx="8493087" cy="4927514"/>
          </a:xfrm>
        </p:spPr>
      </p:pic>
    </p:spTree>
    <p:extLst>
      <p:ext uri="{BB962C8B-B14F-4D97-AF65-F5344CB8AC3E}">
        <p14:creationId xmlns:p14="http://schemas.microsoft.com/office/powerpoint/2010/main" val="159502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비행기, 테이블, 산, 대형이(가) 표시된 사진&#10;&#10;자동 생성된 설명">
            <a:extLst>
              <a:ext uri="{FF2B5EF4-FFF2-40B4-BE49-F238E27FC236}">
                <a16:creationId xmlns:a16="http://schemas.microsoft.com/office/drawing/2014/main" id="{2CBCEB23-0696-4A2C-A496-E00E694D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CB7BBA-BA60-494C-A18C-6E36FABFB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0D174A-4AFF-4EA1-99D0-9A57DDC31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9"/>
            <a:ext cx="12192000" cy="684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79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BDD8D-1FB3-4CD5-9F1D-415E2FD5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단축 슬롯</a:t>
            </a:r>
          </a:p>
        </p:txBody>
      </p:sp>
    </p:spTree>
    <p:extLst>
      <p:ext uri="{BB962C8B-B14F-4D97-AF65-F5344CB8AC3E}">
        <p14:creationId xmlns:p14="http://schemas.microsoft.com/office/powerpoint/2010/main" val="3990073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순서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Layer</a:t>
            </a:r>
            <a:r>
              <a:rPr lang="ko-KR" altLang="en-US" dirty="0"/>
              <a:t> </a:t>
            </a:r>
            <a:r>
              <a:rPr lang="en-US" altLang="ko-KR" dirty="0"/>
              <a:t>1 – </a:t>
            </a:r>
            <a:r>
              <a:rPr lang="ko-KR" altLang="en-US" dirty="0"/>
              <a:t>기본 화면</a:t>
            </a:r>
          </a:p>
        </p:txBody>
      </p:sp>
      <p:pic>
        <p:nvPicPr>
          <p:cNvPr id="6" name="내용 개체 틀 5" descr="비행기, 테이블, 산, 대형이(가) 표시된 사진&#10;&#10;자동 생성된 설명">
            <a:extLst>
              <a:ext uri="{FF2B5EF4-FFF2-40B4-BE49-F238E27FC236}">
                <a16:creationId xmlns:a16="http://schemas.microsoft.com/office/drawing/2014/main" id="{00B0F964-1851-4526-8653-7E9CE46945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414"/>
            <a:ext cx="7256463" cy="4081760"/>
          </a:xfrm>
        </p:spPr>
      </p:pic>
    </p:spTree>
    <p:extLst>
      <p:ext uri="{BB962C8B-B14F-4D97-AF65-F5344CB8AC3E}">
        <p14:creationId xmlns:p14="http://schemas.microsoft.com/office/powerpoint/2010/main" val="532560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순서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Layer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" name="내용 개체 틀 5" descr="사진, 테이블, 비행기, 다른이(가) 표시된 사진&#10;&#10;자동 생성된 설명">
            <a:extLst>
              <a:ext uri="{FF2B5EF4-FFF2-40B4-BE49-F238E27FC236}">
                <a16:creationId xmlns:a16="http://schemas.microsoft.com/office/drawing/2014/main" id="{E64D520A-D003-4E73-8CD5-A363EA9608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414"/>
            <a:ext cx="7256463" cy="4081760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DEDF4A-D093-418E-A5A1-EFF96B19AFDF}"/>
              </a:ext>
            </a:extLst>
          </p:cNvPr>
          <p:cNvSpPr/>
          <p:nvPr/>
        </p:nvSpPr>
        <p:spPr>
          <a:xfrm>
            <a:off x="931178" y="4496499"/>
            <a:ext cx="989901" cy="14093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그리기, 컴퓨터이(가) 표시된 사진&#10;&#10;자동 생성된 설명">
            <a:extLst>
              <a:ext uri="{FF2B5EF4-FFF2-40B4-BE49-F238E27FC236}">
                <a16:creationId xmlns:a16="http://schemas.microsoft.com/office/drawing/2014/main" id="{3CADA813-9534-4C69-A667-951F74207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785" y="1555455"/>
            <a:ext cx="1019175" cy="876300"/>
          </a:xfrm>
          <a:prstGeom prst="rect">
            <a:avLst/>
          </a:prstGeom>
        </p:spPr>
      </p:pic>
      <p:pic>
        <p:nvPicPr>
          <p:cNvPr id="11" name="그림 10" descr="그리기, 컴퓨터이(가) 표시된 사진&#10;&#10;자동 생성된 설명">
            <a:extLst>
              <a:ext uri="{FF2B5EF4-FFF2-40B4-BE49-F238E27FC236}">
                <a16:creationId xmlns:a16="http://schemas.microsoft.com/office/drawing/2014/main" id="{3A9C4EBD-932C-4E82-988F-F2D4CB0DF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462" y="2068061"/>
            <a:ext cx="1019175" cy="876300"/>
          </a:xfrm>
          <a:prstGeom prst="rect">
            <a:avLst/>
          </a:prstGeom>
        </p:spPr>
      </p:pic>
      <p:pic>
        <p:nvPicPr>
          <p:cNvPr id="13" name="그림 12" descr="그리기, 컴퓨터이(가) 표시된 사진&#10;&#10;자동 생성된 설명">
            <a:extLst>
              <a:ext uri="{FF2B5EF4-FFF2-40B4-BE49-F238E27FC236}">
                <a16:creationId xmlns:a16="http://schemas.microsoft.com/office/drawing/2014/main" id="{446347DC-B693-4ED9-8BD8-CB6C4A8DA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784" y="2552700"/>
            <a:ext cx="1019175" cy="876300"/>
          </a:xfrm>
          <a:prstGeom prst="rect">
            <a:avLst/>
          </a:prstGeom>
        </p:spPr>
      </p:pic>
      <p:pic>
        <p:nvPicPr>
          <p:cNvPr id="15" name="그림 14" descr="그리기, 컴퓨터이(가) 표시된 사진&#10;&#10;자동 생성된 설명">
            <a:extLst>
              <a:ext uri="{FF2B5EF4-FFF2-40B4-BE49-F238E27FC236}">
                <a16:creationId xmlns:a16="http://schemas.microsoft.com/office/drawing/2014/main" id="{2A99F1ED-E6C8-45A0-8AB2-67B409AFC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461" y="3037340"/>
            <a:ext cx="1019175" cy="876300"/>
          </a:xfrm>
          <a:prstGeom prst="rect">
            <a:avLst/>
          </a:prstGeom>
        </p:spPr>
      </p:pic>
      <p:pic>
        <p:nvPicPr>
          <p:cNvPr id="17" name="그림 16" descr="그리기, 컴퓨터이(가) 표시된 사진&#10;&#10;자동 생성된 설명">
            <a:extLst>
              <a:ext uri="{FF2B5EF4-FFF2-40B4-BE49-F238E27FC236}">
                <a16:creationId xmlns:a16="http://schemas.microsoft.com/office/drawing/2014/main" id="{51B57433-4114-4480-9B8A-60F4BE52C7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783" y="3521979"/>
            <a:ext cx="1019175" cy="876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351006-EEA6-44A5-9058-4DC621DEB6C5}"/>
              </a:ext>
            </a:extLst>
          </p:cNvPr>
          <p:cNvSpPr txBox="1"/>
          <p:nvPr/>
        </p:nvSpPr>
        <p:spPr>
          <a:xfrm>
            <a:off x="8361173" y="4625724"/>
            <a:ext cx="36237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1"/>
                </a:solidFill>
              </a:rPr>
              <a:t>단축 슬롯은 위와 같이 </a:t>
            </a:r>
            <a:r>
              <a:rPr lang="en-US" altLang="ko-KR" sz="1400" dirty="0">
                <a:solidFill>
                  <a:schemeClr val="accent1"/>
                </a:solidFill>
              </a:rPr>
              <a:t>1~5 </a:t>
            </a:r>
            <a:r>
              <a:rPr lang="ko-KR" altLang="en-US" sz="1400" dirty="0">
                <a:solidFill>
                  <a:schemeClr val="accent1"/>
                </a:solidFill>
              </a:rPr>
              <a:t>세트로 구성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endParaRPr lang="en-US" altLang="ko-KR" sz="1400" dirty="0">
              <a:solidFill>
                <a:schemeClr val="accent1"/>
              </a:solidFill>
            </a:endParaRPr>
          </a:p>
          <a:p>
            <a:r>
              <a:rPr lang="ko-KR" altLang="en-US" sz="1400" dirty="0">
                <a:solidFill>
                  <a:schemeClr val="accent1"/>
                </a:solidFill>
              </a:rPr>
              <a:t>단축 슬롯 </a:t>
            </a:r>
            <a:r>
              <a:rPr lang="en-US" altLang="ko-KR" sz="14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chemeClr val="accent1"/>
                </a:solidFill>
                <a:sym typeface="Wingdings" panose="05000000000000000000" pitchFamily="2" charset="2"/>
              </a:rPr>
              <a:t>단축키 기본 설정은</a:t>
            </a:r>
            <a:endParaRPr lang="en-US" altLang="ko-KR" sz="1400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r>
              <a:rPr lang="ko-KR" altLang="en-US" sz="1400" dirty="0">
                <a:solidFill>
                  <a:schemeClr val="accent1"/>
                </a:solidFill>
                <a:sym typeface="Wingdings" panose="05000000000000000000" pitchFamily="2" charset="2"/>
              </a:rPr>
              <a:t>숫자 </a:t>
            </a:r>
            <a:r>
              <a:rPr lang="en-US" altLang="ko-KR" sz="1400" dirty="0">
                <a:solidFill>
                  <a:schemeClr val="accent1"/>
                </a:solidFill>
                <a:sym typeface="Wingdings" panose="05000000000000000000" pitchFamily="2" charset="2"/>
              </a:rPr>
              <a:t>1,2,3,4,5</a:t>
            </a:r>
          </a:p>
          <a:p>
            <a:endParaRPr lang="en-US" altLang="ko-KR" sz="1400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r>
              <a:rPr lang="ko-KR" altLang="en-US" sz="1400" dirty="0">
                <a:solidFill>
                  <a:schemeClr val="accent1"/>
                </a:solidFill>
                <a:sym typeface="Wingdings" panose="05000000000000000000" pitchFamily="2" charset="2"/>
              </a:rPr>
              <a:t>추후 </a:t>
            </a:r>
            <a:r>
              <a:rPr lang="en-US" altLang="ko-KR" sz="1400" dirty="0">
                <a:solidFill>
                  <a:schemeClr val="accent1"/>
                </a:solidFill>
                <a:sym typeface="Wingdings" panose="05000000000000000000" pitchFamily="2" charset="2"/>
              </a:rPr>
              <a:t>Player</a:t>
            </a:r>
            <a:r>
              <a:rPr lang="ko-KR" altLang="en-US" sz="1400" dirty="0">
                <a:solidFill>
                  <a:schemeClr val="accent1"/>
                </a:solidFill>
                <a:sym typeface="Wingdings" panose="05000000000000000000" pitchFamily="2" charset="2"/>
              </a:rPr>
              <a:t>가 환경 설정을 통해 변경 가능</a:t>
            </a:r>
            <a:endParaRPr lang="ko-KR" alt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509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슬롯 배치</a:t>
            </a:r>
          </a:p>
        </p:txBody>
      </p:sp>
      <p:pic>
        <p:nvPicPr>
          <p:cNvPr id="20" name="그림 19" descr="그리기, 컴퓨터이(가) 표시된 사진&#10;&#10;자동 생성된 설명">
            <a:extLst>
              <a:ext uri="{FF2B5EF4-FFF2-40B4-BE49-F238E27FC236}">
                <a16:creationId xmlns:a16="http://schemas.microsoft.com/office/drawing/2014/main" id="{2C6CC882-9984-48E7-AB1B-F64BBF04C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34" y="2256180"/>
            <a:ext cx="2147258" cy="1846240"/>
          </a:xfrm>
          <a:prstGeom prst="rect">
            <a:avLst/>
          </a:prstGeom>
        </p:spPr>
      </p:pic>
      <p:pic>
        <p:nvPicPr>
          <p:cNvPr id="21" name="그림 20" descr="그리기, 컴퓨터이(가) 표시된 사진&#10;&#10;자동 생성된 설명">
            <a:extLst>
              <a:ext uri="{FF2B5EF4-FFF2-40B4-BE49-F238E27FC236}">
                <a16:creationId xmlns:a16="http://schemas.microsoft.com/office/drawing/2014/main" id="{363BE580-8693-4764-914B-83C09E664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32" y="4357235"/>
            <a:ext cx="2147258" cy="184624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8F67BA-88DC-447F-B0D0-369347034E30}"/>
              </a:ext>
            </a:extLst>
          </p:cNvPr>
          <p:cNvSpPr/>
          <p:nvPr/>
        </p:nvSpPr>
        <p:spPr>
          <a:xfrm>
            <a:off x="2716567" y="4102420"/>
            <a:ext cx="133165" cy="2548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C94678-E8C2-4A3E-8DE1-B6708AD01CAD}"/>
              </a:ext>
            </a:extLst>
          </p:cNvPr>
          <p:cNvSpPr txBox="1"/>
          <p:nvPr/>
        </p:nvSpPr>
        <p:spPr>
          <a:xfrm>
            <a:off x="2949177" y="4029773"/>
            <a:ext cx="3146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4"/>
                </a:solidFill>
              </a:rPr>
              <a:t>각 슬롯 간의 간격은 </a:t>
            </a:r>
            <a:r>
              <a:rPr lang="en-US" altLang="ko-KR" sz="2000" dirty="0">
                <a:solidFill>
                  <a:schemeClr val="accent4"/>
                </a:solidFill>
              </a:rPr>
              <a:t>20px</a:t>
            </a:r>
            <a:endParaRPr lang="ko-KR" altLang="en-US" sz="2000" dirty="0">
              <a:solidFill>
                <a:schemeClr val="accent4"/>
              </a:solidFill>
            </a:endParaRPr>
          </a:p>
        </p:txBody>
      </p:sp>
      <p:pic>
        <p:nvPicPr>
          <p:cNvPr id="27" name="그림 26" descr="그리기, 컴퓨터이(가) 표시된 사진&#10;&#10;자동 생성된 설명">
            <a:extLst>
              <a:ext uri="{FF2B5EF4-FFF2-40B4-BE49-F238E27FC236}">
                <a16:creationId xmlns:a16="http://schemas.microsoft.com/office/drawing/2014/main" id="{5965E41D-F8DE-47C8-84F1-A68365D4F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456" y="2431755"/>
            <a:ext cx="1019175" cy="876300"/>
          </a:xfrm>
          <a:prstGeom prst="rect">
            <a:avLst/>
          </a:prstGeom>
        </p:spPr>
      </p:pic>
      <p:pic>
        <p:nvPicPr>
          <p:cNvPr id="28" name="그림 27" descr="그리기, 컴퓨터이(가) 표시된 사진&#10;&#10;자동 생성된 설명">
            <a:extLst>
              <a:ext uri="{FF2B5EF4-FFF2-40B4-BE49-F238E27FC236}">
                <a16:creationId xmlns:a16="http://schemas.microsoft.com/office/drawing/2014/main" id="{D2E4E86B-AFEB-490C-A35F-8D0304109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133" y="2944361"/>
            <a:ext cx="1019175" cy="876300"/>
          </a:xfrm>
          <a:prstGeom prst="rect">
            <a:avLst/>
          </a:prstGeom>
        </p:spPr>
      </p:pic>
      <p:pic>
        <p:nvPicPr>
          <p:cNvPr id="29" name="그림 28" descr="그리기, 컴퓨터이(가) 표시된 사진&#10;&#10;자동 생성된 설명">
            <a:extLst>
              <a:ext uri="{FF2B5EF4-FFF2-40B4-BE49-F238E27FC236}">
                <a16:creationId xmlns:a16="http://schemas.microsoft.com/office/drawing/2014/main" id="{8F768F2B-5FD6-4203-9126-B6669646A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455" y="3429000"/>
            <a:ext cx="1019175" cy="876300"/>
          </a:xfrm>
          <a:prstGeom prst="rect">
            <a:avLst/>
          </a:prstGeom>
        </p:spPr>
      </p:pic>
      <p:pic>
        <p:nvPicPr>
          <p:cNvPr id="30" name="그림 29" descr="그리기, 컴퓨터이(가) 표시된 사진&#10;&#10;자동 생성된 설명">
            <a:extLst>
              <a:ext uri="{FF2B5EF4-FFF2-40B4-BE49-F238E27FC236}">
                <a16:creationId xmlns:a16="http://schemas.microsoft.com/office/drawing/2014/main" id="{1E895A41-F2BD-4A13-B5C9-721916127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132" y="3913640"/>
            <a:ext cx="1019175" cy="876300"/>
          </a:xfrm>
          <a:prstGeom prst="rect">
            <a:avLst/>
          </a:prstGeom>
        </p:spPr>
      </p:pic>
      <p:pic>
        <p:nvPicPr>
          <p:cNvPr id="31" name="그림 30" descr="그리기, 컴퓨터이(가) 표시된 사진&#10;&#10;자동 생성된 설명">
            <a:extLst>
              <a:ext uri="{FF2B5EF4-FFF2-40B4-BE49-F238E27FC236}">
                <a16:creationId xmlns:a16="http://schemas.microsoft.com/office/drawing/2014/main" id="{F7E12CF8-F589-4B28-B4C0-1AE1A1BF28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454" y="4398279"/>
            <a:ext cx="1019175" cy="87630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B97E4B-F315-4159-847D-1EF434187D70}"/>
              </a:ext>
            </a:extLst>
          </p:cNvPr>
          <p:cNvSpPr/>
          <p:nvPr/>
        </p:nvSpPr>
        <p:spPr>
          <a:xfrm>
            <a:off x="7902607" y="3308055"/>
            <a:ext cx="122808" cy="991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31DF3C-A510-4E5E-9E21-5FA9616D893D}"/>
              </a:ext>
            </a:extLst>
          </p:cNvPr>
          <p:cNvSpPr/>
          <p:nvPr/>
        </p:nvSpPr>
        <p:spPr>
          <a:xfrm rot="1800000">
            <a:off x="8156132" y="3123144"/>
            <a:ext cx="122808" cy="991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CBDE78E-10E3-4CE4-9B14-EBD54D90971A}"/>
              </a:ext>
            </a:extLst>
          </p:cNvPr>
          <p:cNvSpPr/>
          <p:nvPr/>
        </p:nvSpPr>
        <p:spPr>
          <a:xfrm rot="3600000">
            <a:off x="8139581" y="3522660"/>
            <a:ext cx="122808" cy="991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046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단축슬롯 구성</a:t>
            </a:r>
          </a:p>
        </p:txBody>
      </p:sp>
      <p:pic>
        <p:nvPicPr>
          <p:cNvPr id="9" name="그림 8" descr="그리기, 컴퓨터이(가) 표시된 사진&#10;&#10;자동 생성된 설명">
            <a:extLst>
              <a:ext uri="{FF2B5EF4-FFF2-40B4-BE49-F238E27FC236}">
                <a16:creationId xmlns:a16="http://schemas.microsoft.com/office/drawing/2014/main" id="{9727AA8B-650B-4B6D-B237-9F8F47C2B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2560"/>
            <a:ext cx="1019175" cy="876300"/>
          </a:xfrm>
          <a:prstGeom prst="rect">
            <a:avLst/>
          </a:prstGeom>
        </p:spPr>
      </p:pic>
      <p:pic>
        <p:nvPicPr>
          <p:cNvPr id="11" name="그림 10" descr="측정기, 시계, 그리기이(가) 표시된 사진&#10;&#10;자동 생성된 설명">
            <a:extLst>
              <a:ext uri="{FF2B5EF4-FFF2-40B4-BE49-F238E27FC236}">
                <a16:creationId xmlns:a16="http://schemas.microsoft.com/office/drawing/2014/main" id="{BD38926C-C251-48AE-8184-FD127BE09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056252"/>
            <a:ext cx="1019175" cy="876300"/>
          </a:xfrm>
          <a:prstGeom prst="rect">
            <a:avLst/>
          </a:prstGeom>
        </p:spPr>
      </p:pic>
      <p:sp>
        <p:nvSpPr>
          <p:cNvPr id="12" name="설명선: 선 11">
            <a:extLst>
              <a:ext uri="{FF2B5EF4-FFF2-40B4-BE49-F238E27FC236}">
                <a16:creationId xmlns:a16="http://schemas.microsoft.com/office/drawing/2014/main" id="{D0B18ECD-1D77-4A18-B2B0-ABAE8FFC15DE}"/>
              </a:ext>
            </a:extLst>
          </p:cNvPr>
          <p:cNvSpPr/>
          <p:nvPr/>
        </p:nvSpPr>
        <p:spPr>
          <a:xfrm>
            <a:off x="4443914" y="2013772"/>
            <a:ext cx="3304172" cy="374014"/>
          </a:xfrm>
          <a:prstGeom prst="borderCallout1">
            <a:avLst>
              <a:gd name="adj1" fmla="val 18750"/>
              <a:gd name="adj2" fmla="val -8333"/>
              <a:gd name="adj3" fmla="val 18510"/>
              <a:gd name="adj4" fmla="val -7016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기본 상태</a:t>
            </a:r>
            <a:endParaRPr lang="en-US" altLang="ko-KR" sz="1400" dirty="0"/>
          </a:p>
        </p:txBody>
      </p:sp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EE830412-09F1-44AE-B333-618787295CC2}"/>
              </a:ext>
            </a:extLst>
          </p:cNvPr>
          <p:cNvSpPr/>
          <p:nvPr/>
        </p:nvSpPr>
        <p:spPr>
          <a:xfrm>
            <a:off x="4443914" y="4021686"/>
            <a:ext cx="3304172" cy="374014"/>
          </a:xfrm>
          <a:prstGeom prst="borderCallout1">
            <a:avLst>
              <a:gd name="adj1" fmla="val 18750"/>
              <a:gd name="adj2" fmla="val -8333"/>
              <a:gd name="adj3" fmla="val 16267"/>
              <a:gd name="adj4" fmla="val -6914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활성화 상태</a:t>
            </a:r>
            <a:endParaRPr lang="en-US" altLang="ko-KR" sz="1400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3C0D4600-80C4-46A2-A6E9-8A9FA00BDEF4}"/>
              </a:ext>
            </a:extLst>
          </p:cNvPr>
          <p:cNvSpPr/>
          <p:nvPr/>
        </p:nvSpPr>
        <p:spPr>
          <a:xfrm>
            <a:off x="1100311" y="3072468"/>
            <a:ext cx="494950" cy="71306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CF8113-5B62-49E9-B951-9916BF67206E}"/>
              </a:ext>
            </a:extLst>
          </p:cNvPr>
          <p:cNvSpPr txBox="1"/>
          <p:nvPr/>
        </p:nvSpPr>
        <p:spPr>
          <a:xfrm>
            <a:off x="1719744" y="3244334"/>
            <a:ext cx="2230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단축 슬롯 사용 키를 누름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17" name="설명선: 선 16">
            <a:extLst>
              <a:ext uri="{FF2B5EF4-FFF2-40B4-BE49-F238E27FC236}">
                <a16:creationId xmlns:a16="http://schemas.microsoft.com/office/drawing/2014/main" id="{B25CC79D-AF99-4DDB-B299-BA20678F7595}"/>
              </a:ext>
            </a:extLst>
          </p:cNvPr>
          <p:cNvSpPr/>
          <p:nvPr/>
        </p:nvSpPr>
        <p:spPr>
          <a:xfrm>
            <a:off x="6617992" y="4714438"/>
            <a:ext cx="2760900" cy="691254"/>
          </a:xfrm>
          <a:prstGeom prst="borderCallout1">
            <a:avLst>
              <a:gd name="adj1" fmla="val 18750"/>
              <a:gd name="adj2" fmla="val -8333"/>
              <a:gd name="adj3" fmla="val 22116"/>
              <a:gd name="adj4" fmla="val -163097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/>
              <a:t>Bt</a:t>
            </a:r>
            <a:r>
              <a:rPr lang="en-US" altLang="ko-KR" sz="1400" dirty="0"/>
              <a:t>_</a:t>
            </a:r>
            <a:r>
              <a:rPr lang="ko-KR" altLang="en-US" sz="1400" dirty="0"/>
              <a:t>단축슬롯</a:t>
            </a:r>
            <a:r>
              <a:rPr lang="en-US" altLang="ko-KR" sz="1400" dirty="0"/>
              <a:t>_num_on.png</a:t>
            </a:r>
          </a:p>
          <a:p>
            <a:r>
              <a:rPr lang="en-US" altLang="ko-KR" sz="1400" dirty="0"/>
              <a:t>Ex. </a:t>
            </a:r>
            <a:r>
              <a:rPr lang="en-US" altLang="ko-KR" sz="1400" dirty="0" err="1"/>
              <a:t>Bt</a:t>
            </a:r>
            <a:r>
              <a:rPr lang="en-US" altLang="ko-KR" sz="1400" dirty="0"/>
              <a:t>_</a:t>
            </a:r>
            <a:r>
              <a:rPr lang="ko-KR" altLang="en-US" sz="1400" dirty="0"/>
              <a:t>단축슬롯</a:t>
            </a:r>
            <a:r>
              <a:rPr lang="en-US" altLang="ko-KR" sz="1400" dirty="0"/>
              <a:t>_1_on.png</a:t>
            </a:r>
            <a:endParaRPr lang="ko-KR" altLang="en-US" sz="1400" dirty="0"/>
          </a:p>
        </p:txBody>
      </p:sp>
      <p:sp>
        <p:nvSpPr>
          <p:cNvPr id="18" name="설명선: 선 17">
            <a:extLst>
              <a:ext uri="{FF2B5EF4-FFF2-40B4-BE49-F238E27FC236}">
                <a16:creationId xmlns:a16="http://schemas.microsoft.com/office/drawing/2014/main" id="{936F5A5C-6102-40EC-A319-68D505282EF4}"/>
              </a:ext>
            </a:extLst>
          </p:cNvPr>
          <p:cNvSpPr/>
          <p:nvPr/>
        </p:nvSpPr>
        <p:spPr>
          <a:xfrm>
            <a:off x="6617992" y="2575466"/>
            <a:ext cx="2760900" cy="625364"/>
          </a:xfrm>
          <a:prstGeom prst="borderCallout1">
            <a:avLst>
              <a:gd name="adj1" fmla="val 18750"/>
              <a:gd name="adj2" fmla="val -8333"/>
              <a:gd name="adj3" fmla="val 22116"/>
              <a:gd name="adj4" fmla="val -163097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/>
              <a:t>Bt</a:t>
            </a:r>
            <a:r>
              <a:rPr lang="en-US" altLang="ko-KR" sz="1400" dirty="0"/>
              <a:t>_</a:t>
            </a:r>
            <a:r>
              <a:rPr lang="ko-KR" altLang="en-US" sz="1400" dirty="0"/>
              <a:t>단축슬롯</a:t>
            </a:r>
            <a:r>
              <a:rPr lang="en-US" altLang="ko-KR" sz="1400" dirty="0"/>
              <a:t>_num_off.png</a:t>
            </a:r>
          </a:p>
          <a:p>
            <a:r>
              <a:rPr lang="en-US" altLang="ko-KR" sz="1400" dirty="0"/>
              <a:t>Ex. </a:t>
            </a:r>
            <a:r>
              <a:rPr lang="en-US" altLang="ko-KR" sz="1400" dirty="0" err="1"/>
              <a:t>Bt</a:t>
            </a:r>
            <a:r>
              <a:rPr lang="en-US" altLang="ko-KR" sz="1400" dirty="0"/>
              <a:t>_</a:t>
            </a:r>
            <a:r>
              <a:rPr lang="ko-KR" altLang="en-US" sz="1400" dirty="0"/>
              <a:t>단축슬롯</a:t>
            </a:r>
            <a:r>
              <a:rPr lang="en-US" altLang="ko-KR" sz="1400" dirty="0"/>
              <a:t>_1_on.png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93051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단축슬롯 구성</a:t>
            </a:r>
          </a:p>
        </p:txBody>
      </p:sp>
      <p:pic>
        <p:nvPicPr>
          <p:cNvPr id="3" name="그림 2" descr="그리기, 컴퓨터, 테이블이(가) 표시된 사진&#10;&#10;자동 생성된 설명">
            <a:extLst>
              <a:ext uri="{FF2B5EF4-FFF2-40B4-BE49-F238E27FC236}">
                <a16:creationId xmlns:a16="http://schemas.microsoft.com/office/drawing/2014/main" id="{4E22E762-29AA-43AC-8EBE-650020E88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18" y="2212596"/>
            <a:ext cx="1019175" cy="8763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3AC11B0-A5F5-4DF6-8D41-E03A66DA1342}"/>
              </a:ext>
            </a:extLst>
          </p:cNvPr>
          <p:cNvGrpSpPr/>
          <p:nvPr/>
        </p:nvGrpSpPr>
        <p:grpSpPr>
          <a:xfrm>
            <a:off x="4926478" y="2079482"/>
            <a:ext cx="2339043" cy="2011140"/>
            <a:chOff x="5076825" y="2990850"/>
            <a:chExt cx="1019175" cy="876300"/>
          </a:xfrm>
        </p:grpSpPr>
        <p:pic>
          <p:nvPicPr>
            <p:cNvPr id="16" name="그림 15" descr="그리기, 컴퓨터이(가) 표시된 사진&#10;&#10;자동 생성된 설명">
              <a:extLst>
                <a:ext uri="{FF2B5EF4-FFF2-40B4-BE49-F238E27FC236}">
                  <a16:creationId xmlns:a16="http://schemas.microsoft.com/office/drawing/2014/main" id="{38E7B51B-0A71-4C97-9779-FA03BAF06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825" y="2990850"/>
              <a:ext cx="1019175" cy="876300"/>
            </a:xfrm>
            <a:prstGeom prst="rect">
              <a:avLst/>
            </a:prstGeom>
          </p:spPr>
        </p:pic>
        <p:pic>
          <p:nvPicPr>
            <p:cNvPr id="19" name="그래픽 18" descr="바나나 껍질">
              <a:extLst>
                <a:ext uri="{FF2B5EF4-FFF2-40B4-BE49-F238E27FC236}">
                  <a16:creationId xmlns:a16="http://schemas.microsoft.com/office/drawing/2014/main" id="{1D5693F3-27C7-4C8D-84A1-AB0CA0D70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1951" y="3169712"/>
              <a:ext cx="528920" cy="5289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1A9930-62D8-4F00-93C9-13BCB51630C7}"/>
                </a:ext>
              </a:extLst>
            </p:cNvPr>
            <p:cNvSpPr txBox="1"/>
            <p:nvPr/>
          </p:nvSpPr>
          <p:spPr>
            <a:xfrm>
              <a:off x="5708845" y="3554912"/>
              <a:ext cx="284052" cy="227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accent2"/>
                  </a:solidFill>
                </a:rPr>
                <a:t>2</a:t>
              </a:r>
              <a:endParaRPr lang="ko-KR" altLang="en-US" sz="28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1" name="설명선: 선 20">
            <a:extLst>
              <a:ext uri="{FF2B5EF4-FFF2-40B4-BE49-F238E27FC236}">
                <a16:creationId xmlns:a16="http://schemas.microsoft.com/office/drawing/2014/main" id="{8779DD9E-C598-45D1-AA49-4E36160638CE}"/>
              </a:ext>
            </a:extLst>
          </p:cNvPr>
          <p:cNvSpPr/>
          <p:nvPr/>
        </p:nvSpPr>
        <p:spPr>
          <a:xfrm>
            <a:off x="8704669" y="2212596"/>
            <a:ext cx="1971413" cy="436228"/>
          </a:xfrm>
          <a:prstGeom prst="borderCallout1">
            <a:avLst>
              <a:gd name="adj1" fmla="val 18750"/>
              <a:gd name="adj2" fmla="val -8333"/>
              <a:gd name="adj3" fmla="val 29967"/>
              <a:gd name="adj4" fmla="val -135561"/>
            </a:avLst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단축버튼 </a:t>
            </a:r>
            <a:r>
              <a:rPr lang="en-US" altLang="ko-KR" sz="1400" dirty="0"/>
              <a:t>(16pt)</a:t>
            </a:r>
            <a:endParaRPr lang="ko-KR" altLang="en-US" sz="1400" dirty="0"/>
          </a:p>
        </p:txBody>
      </p:sp>
      <p:sp>
        <p:nvSpPr>
          <p:cNvPr id="22" name="설명선: 선 21">
            <a:extLst>
              <a:ext uri="{FF2B5EF4-FFF2-40B4-BE49-F238E27FC236}">
                <a16:creationId xmlns:a16="http://schemas.microsoft.com/office/drawing/2014/main" id="{81F33A67-1FD6-49D3-B244-7177D2453F35}"/>
              </a:ext>
            </a:extLst>
          </p:cNvPr>
          <p:cNvSpPr/>
          <p:nvPr/>
        </p:nvSpPr>
        <p:spPr>
          <a:xfrm>
            <a:off x="8957736" y="2990850"/>
            <a:ext cx="1971413" cy="436228"/>
          </a:xfrm>
          <a:prstGeom prst="borderCallout1">
            <a:avLst>
              <a:gd name="adj1" fmla="val 18750"/>
              <a:gd name="adj2" fmla="val -8333"/>
              <a:gd name="adj3" fmla="val 29967"/>
              <a:gd name="adj4" fmla="val -135561"/>
            </a:avLst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아이템</a:t>
            </a:r>
            <a:r>
              <a:rPr lang="en-US" altLang="ko-KR" sz="1400" dirty="0"/>
              <a:t> </a:t>
            </a:r>
            <a:r>
              <a:rPr lang="ko-KR" altLang="en-US" sz="1400" dirty="0"/>
              <a:t>이미지</a:t>
            </a:r>
          </a:p>
        </p:txBody>
      </p:sp>
      <p:sp>
        <p:nvSpPr>
          <p:cNvPr id="23" name="설명선: 선 22">
            <a:extLst>
              <a:ext uri="{FF2B5EF4-FFF2-40B4-BE49-F238E27FC236}">
                <a16:creationId xmlns:a16="http://schemas.microsoft.com/office/drawing/2014/main" id="{D35BE79E-2C65-4696-8B7B-47C77C31E49E}"/>
              </a:ext>
            </a:extLst>
          </p:cNvPr>
          <p:cNvSpPr/>
          <p:nvPr/>
        </p:nvSpPr>
        <p:spPr>
          <a:xfrm>
            <a:off x="9338736" y="3550990"/>
            <a:ext cx="1971413" cy="436228"/>
          </a:xfrm>
          <a:prstGeom prst="borderCallout1">
            <a:avLst>
              <a:gd name="adj1" fmla="val 18750"/>
              <a:gd name="adj2" fmla="val -8333"/>
              <a:gd name="adj3" fmla="val 29967"/>
              <a:gd name="adj4" fmla="val -135561"/>
            </a:avLst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등록된 아이템 수량</a:t>
            </a:r>
          </a:p>
        </p:txBody>
      </p:sp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15688E0E-F83C-4F71-8C1C-D4F9A0EB48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18" y="3936998"/>
            <a:ext cx="1019175" cy="876300"/>
          </a:xfrm>
          <a:prstGeom prst="rect">
            <a:avLst/>
          </a:prstGeom>
        </p:spPr>
      </p:pic>
      <p:sp>
        <p:nvSpPr>
          <p:cNvPr id="25" name="설명선: 선 24">
            <a:extLst>
              <a:ext uri="{FF2B5EF4-FFF2-40B4-BE49-F238E27FC236}">
                <a16:creationId xmlns:a16="http://schemas.microsoft.com/office/drawing/2014/main" id="{CED630D3-6FA8-45FE-B0BB-E489A0CA818E}"/>
              </a:ext>
            </a:extLst>
          </p:cNvPr>
          <p:cNvSpPr/>
          <p:nvPr/>
        </p:nvSpPr>
        <p:spPr>
          <a:xfrm>
            <a:off x="1288605" y="3334885"/>
            <a:ext cx="2760900" cy="355165"/>
          </a:xfrm>
          <a:prstGeom prst="borderCallout1">
            <a:avLst>
              <a:gd name="adj1" fmla="val 18750"/>
              <a:gd name="adj2" fmla="val -8333"/>
              <a:gd name="adj3" fmla="val -38250"/>
              <a:gd name="adj4" fmla="val -7830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/>
              <a:t>Bt</a:t>
            </a:r>
            <a:r>
              <a:rPr lang="en-US" altLang="ko-KR" sz="1400" dirty="0"/>
              <a:t>_</a:t>
            </a:r>
            <a:r>
              <a:rPr lang="ko-KR" altLang="en-US" sz="1400" dirty="0"/>
              <a:t>단축슬롯</a:t>
            </a:r>
            <a:r>
              <a:rPr lang="en-US" altLang="ko-KR" sz="1400" dirty="0"/>
              <a:t>_default_off.png</a:t>
            </a:r>
            <a:endParaRPr lang="ko-KR" altLang="en-US" sz="1400" dirty="0"/>
          </a:p>
        </p:txBody>
      </p:sp>
      <p:sp>
        <p:nvSpPr>
          <p:cNvPr id="26" name="설명선: 선 25">
            <a:extLst>
              <a:ext uri="{FF2B5EF4-FFF2-40B4-BE49-F238E27FC236}">
                <a16:creationId xmlns:a16="http://schemas.microsoft.com/office/drawing/2014/main" id="{DDC93950-3D44-4D1C-B64A-737D791D71B1}"/>
              </a:ext>
            </a:extLst>
          </p:cNvPr>
          <p:cNvSpPr/>
          <p:nvPr/>
        </p:nvSpPr>
        <p:spPr>
          <a:xfrm>
            <a:off x="1288605" y="5059287"/>
            <a:ext cx="2760900" cy="355165"/>
          </a:xfrm>
          <a:prstGeom prst="borderCallout1">
            <a:avLst>
              <a:gd name="adj1" fmla="val 18750"/>
              <a:gd name="adj2" fmla="val -8333"/>
              <a:gd name="adj3" fmla="val -38250"/>
              <a:gd name="adj4" fmla="val -7830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/>
              <a:t>Bt</a:t>
            </a:r>
            <a:r>
              <a:rPr lang="en-US" altLang="ko-KR" sz="1400" dirty="0"/>
              <a:t>_</a:t>
            </a:r>
            <a:r>
              <a:rPr lang="ko-KR" altLang="en-US" sz="1400" dirty="0"/>
              <a:t>단축슬롯</a:t>
            </a:r>
            <a:r>
              <a:rPr lang="en-US" altLang="ko-KR" sz="1400" dirty="0"/>
              <a:t>_default_on.png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09536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 descr="그리기, 컴퓨터이(가) 표시된 사진&#10;&#10;자동 생성된 설명">
            <a:extLst>
              <a:ext uri="{FF2B5EF4-FFF2-40B4-BE49-F238E27FC236}">
                <a16:creationId xmlns:a16="http://schemas.microsoft.com/office/drawing/2014/main" id="{D638B11B-8EF3-46A4-B76B-6974B97A2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257" y="4027073"/>
            <a:ext cx="1019175" cy="87630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단축슬롯 구성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BCEDE2-0E37-4245-86EF-6CE6ED0304B2}"/>
              </a:ext>
            </a:extLst>
          </p:cNvPr>
          <p:cNvSpPr/>
          <p:nvPr/>
        </p:nvSpPr>
        <p:spPr>
          <a:xfrm>
            <a:off x="838200" y="2120200"/>
            <a:ext cx="3079459" cy="37750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존재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BFC444-EAAC-4ECD-9338-FB5D15E853DE}"/>
              </a:ext>
            </a:extLst>
          </p:cNvPr>
          <p:cNvSpPr/>
          <p:nvPr/>
        </p:nvSpPr>
        <p:spPr>
          <a:xfrm>
            <a:off x="4229549" y="2123375"/>
            <a:ext cx="3163042" cy="37750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존재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26CBD1-306A-401D-B36B-B021F596D22E}"/>
              </a:ext>
            </a:extLst>
          </p:cNvPr>
          <p:cNvSpPr/>
          <p:nvPr/>
        </p:nvSpPr>
        <p:spPr>
          <a:xfrm>
            <a:off x="7709090" y="2120200"/>
            <a:ext cx="3163042" cy="37750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존재 </a:t>
            </a:r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 descr="그리기, 컴퓨터이(가) 표시된 사진&#10;&#10;자동 생성된 설명">
            <a:extLst>
              <a:ext uri="{FF2B5EF4-FFF2-40B4-BE49-F238E27FC236}">
                <a16:creationId xmlns:a16="http://schemas.microsoft.com/office/drawing/2014/main" id="{D6A4B9B9-168E-4B30-AE1E-71B059876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42" y="3922147"/>
            <a:ext cx="1019175" cy="876300"/>
          </a:xfrm>
          <a:prstGeom prst="rect">
            <a:avLst/>
          </a:prstGeom>
        </p:spPr>
      </p:pic>
      <p:pic>
        <p:nvPicPr>
          <p:cNvPr id="24" name="그림 23" descr="그리기, 컴퓨터이(가) 표시된 사진&#10;&#10;자동 생성된 설명">
            <a:extLst>
              <a:ext uri="{FF2B5EF4-FFF2-40B4-BE49-F238E27FC236}">
                <a16:creationId xmlns:a16="http://schemas.microsoft.com/office/drawing/2014/main" id="{99A267E4-51E4-4B7B-B1CA-FF4A5CDE0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268" y="2772007"/>
            <a:ext cx="1019175" cy="876300"/>
          </a:xfrm>
          <a:prstGeom prst="rect">
            <a:avLst/>
          </a:prstGeom>
        </p:spPr>
      </p:pic>
      <p:pic>
        <p:nvPicPr>
          <p:cNvPr id="25" name="그림 24" descr="그리기, 컴퓨터이(가) 표시된 사진&#10;&#10;자동 생성된 설명">
            <a:extLst>
              <a:ext uri="{FF2B5EF4-FFF2-40B4-BE49-F238E27FC236}">
                <a16:creationId xmlns:a16="http://schemas.microsoft.com/office/drawing/2014/main" id="{301E6769-E1D5-4521-94C0-322460D4D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257" y="2772007"/>
            <a:ext cx="1019175" cy="876300"/>
          </a:xfrm>
          <a:prstGeom prst="rect">
            <a:avLst/>
          </a:prstGeom>
        </p:spPr>
      </p:pic>
      <p:pic>
        <p:nvPicPr>
          <p:cNvPr id="3" name="그래픽 2" descr="사과">
            <a:extLst>
              <a:ext uri="{FF2B5EF4-FFF2-40B4-BE49-F238E27FC236}">
                <a16:creationId xmlns:a16="http://schemas.microsoft.com/office/drawing/2014/main" id="{D240936B-D3FF-42ED-9254-8B3255F6F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2841" y="4101009"/>
            <a:ext cx="518575" cy="518575"/>
          </a:xfrm>
          <a:prstGeom prst="rect">
            <a:avLst/>
          </a:prstGeom>
        </p:spPr>
      </p:pic>
      <p:pic>
        <p:nvPicPr>
          <p:cNvPr id="7" name="그래픽 6" descr="바나나 껍질">
            <a:extLst>
              <a:ext uri="{FF2B5EF4-FFF2-40B4-BE49-F238E27FC236}">
                <a16:creationId xmlns:a16="http://schemas.microsoft.com/office/drawing/2014/main" id="{F68C7C04-40C9-4B03-9E42-75FA79A0A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1394" y="2950869"/>
            <a:ext cx="528920" cy="5289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AE4AD3D-2A40-4799-9772-D189DBE7B8A6}"/>
              </a:ext>
            </a:extLst>
          </p:cNvPr>
          <p:cNvSpPr txBox="1"/>
          <p:nvPr/>
        </p:nvSpPr>
        <p:spPr>
          <a:xfrm>
            <a:off x="838200" y="5113794"/>
            <a:ext cx="2770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- </a:t>
            </a:r>
            <a:r>
              <a:rPr lang="ko-KR" altLang="en-US" sz="1400" dirty="0">
                <a:solidFill>
                  <a:schemeClr val="bg1"/>
                </a:solidFill>
              </a:rPr>
              <a:t>등록한 아이템 수량 </a:t>
            </a:r>
            <a:r>
              <a:rPr lang="en-US" altLang="ko-KR" sz="1400" dirty="0">
                <a:solidFill>
                  <a:schemeClr val="bg1"/>
                </a:solidFill>
              </a:rPr>
              <a:t>1</a:t>
            </a:r>
            <a:r>
              <a:rPr lang="ko-KR" altLang="en-US" sz="1400" dirty="0">
                <a:solidFill>
                  <a:schemeClr val="bg1"/>
                </a:solidFill>
              </a:rPr>
              <a:t>개 일 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47AE04-2A50-4F98-BC7E-98690DBB462D}"/>
              </a:ext>
            </a:extLst>
          </p:cNvPr>
          <p:cNvSpPr txBox="1"/>
          <p:nvPr/>
        </p:nvSpPr>
        <p:spPr>
          <a:xfrm>
            <a:off x="4223050" y="5113794"/>
            <a:ext cx="3095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- </a:t>
            </a:r>
            <a:r>
              <a:rPr lang="ko-KR" altLang="en-US" sz="1400" dirty="0">
                <a:solidFill>
                  <a:schemeClr val="bg1"/>
                </a:solidFill>
              </a:rPr>
              <a:t>등록한 아이템 수량 </a:t>
            </a:r>
            <a:r>
              <a:rPr lang="en-US" altLang="ko-KR" sz="1400" dirty="0">
                <a:solidFill>
                  <a:schemeClr val="bg1"/>
                </a:solidFill>
              </a:rPr>
              <a:t>2</a:t>
            </a:r>
            <a:r>
              <a:rPr lang="ko-KR" altLang="en-US" sz="1400" dirty="0">
                <a:solidFill>
                  <a:schemeClr val="bg1"/>
                </a:solidFill>
              </a:rPr>
              <a:t>개</a:t>
            </a:r>
            <a:r>
              <a:rPr lang="en-US" altLang="ko-KR" sz="1400" dirty="0">
                <a:solidFill>
                  <a:schemeClr val="bg1"/>
                </a:solidFill>
              </a:rPr>
              <a:t>/N</a:t>
            </a:r>
            <a:r>
              <a:rPr lang="ko-KR" altLang="en-US" sz="1400" dirty="0">
                <a:solidFill>
                  <a:schemeClr val="bg1"/>
                </a:solidFill>
              </a:rPr>
              <a:t>개 일 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9DA5E8-C4E1-46BA-B8D4-7BA27D0E4882}"/>
              </a:ext>
            </a:extLst>
          </p:cNvPr>
          <p:cNvSpPr txBox="1"/>
          <p:nvPr/>
        </p:nvSpPr>
        <p:spPr>
          <a:xfrm>
            <a:off x="5198827" y="325627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/>
                </a:solidFill>
              </a:rPr>
              <a:t>2</a:t>
            </a:r>
            <a:endParaRPr lang="ko-KR" altLang="en-US" sz="1400" dirty="0">
              <a:solidFill>
                <a:schemeClr val="accent2"/>
              </a:solidFill>
            </a:endParaRPr>
          </a:p>
        </p:txBody>
      </p:sp>
      <p:pic>
        <p:nvPicPr>
          <p:cNvPr id="31" name="그림 30" descr="그리기, 컴퓨터이(가) 표시된 사진&#10;&#10;자동 생성된 설명">
            <a:extLst>
              <a:ext uri="{FF2B5EF4-FFF2-40B4-BE49-F238E27FC236}">
                <a16:creationId xmlns:a16="http://schemas.microsoft.com/office/drawing/2014/main" id="{44139D3C-03DC-468B-9927-BC5251447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268" y="3926530"/>
            <a:ext cx="1019175" cy="876300"/>
          </a:xfrm>
          <a:prstGeom prst="rect">
            <a:avLst/>
          </a:prstGeom>
        </p:spPr>
      </p:pic>
      <p:pic>
        <p:nvPicPr>
          <p:cNvPr id="32" name="그래픽 31" descr="바나나 껍질">
            <a:extLst>
              <a:ext uri="{FF2B5EF4-FFF2-40B4-BE49-F238E27FC236}">
                <a16:creationId xmlns:a16="http://schemas.microsoft.com/office/drawing/2014/main" id="{C2C86D5F-59A0-4265-838C-77A8E3C7E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1394" y="4105392"/>
            <a:ext cx="528920" cy="52892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7528229-01F7-4AE8-8226-D82B9B4554E3}"/>
              </a:ext>
            </a:extLst>
          </p:cNvPr>
          <p:cNvSpPr txBox="1"/>
          <p:nvPr/>
        </p:nvSpPr>
        <p:spPr>
          <a:xfrm>
            <a:off x="5093564" y="441079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/>
                </a:solidFill>
              </a:rPr>
              <a:t>10</a:t>
            </a:r>
            <a:endParaRPr lang="ko-KR" altLang="en-US" sz="1400" dirty="0">
              <a:solidFill>
                <a:schemeClr val="accent2"/>
              </a:solidFill>
            </a:endParaRPr>
          </a:p>
        </p:txBody>
      </p:sp>
      <p:pic>
        <p:nvPicPr>
          <p:cNvPr id="34" name="그래픽 33" descr="바나나 껍질">
            <a:extLst>
              <a:ext uri="{FF2B5EF4-FFF2-40B4-BE49-F238E27FC236}">
                <a16:creationId xmlns:a16="http://schemas.microsoft.com/office/drawing/2014/main" id="{CF356ED0-3305-4C83-AE3B-CD8BE2AEFC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61384" y="4189651"/>
            <a:ext cx="528920" cy="5289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0DDB451-A690-4B14-9AA5-C0DE131CA6CC}"/>
              </a:ext>
            </a:extLst>
          </p:cNvPr>
          <p:cNvSpPr txBox="1"/>
          <p:nvPr/>
        </p:nvSpPr>
        <p:spPr>
          <a:xfrm>
            <a:off x="9606899" y="4096364"/>
            <a:ext cx="21675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</a:rPr>
              <a:t>(</a:t>
            </a:r>
            <a:r>
              <a:rPr lang="ko-KR" altLang="en-US" sz="1400" dirty="0">
                <a:solidFill>
                  <a:schemeClr val="accent1"/>
                </a:solidFill>
              </a:rPr>
              <a:t>수정</a:t>
            </a:r>
            <a:r>
              <a:rPr lang="en-US" altLang="ko-KR" sz="1400" dirty="0">
                <a:solidFill>
                  <a:schemeClr val="accent1"/>
                </a:solidFill>
              </a:rPr>
              <a:t>)</a:t>
            </a:r>
          </a:p>
          <a:p>
            <a:r>
              <a:rPr lang="ko-KR" altLang="en-US" sz="1400" dirty="0">
                <a:solidFill>
                  <a:schemeClr val="accent1"/>
                </a:solidFill>
              </a:rPr>
              <a:t>등록한 아이템의 수량이 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r>
              <a:rPr lang="ko-KR" altLang="en-US" sz="1400" dirty="0">
                <a:solidFill>
                  <a:schemeClr val="accent1"/>
                </a:solidFill>
              </a:rPr>
              <a:t>전부 소진되면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r>
              <a:rPr lang="en-US" altLang="ko-KR" sz="14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chemeClr val="accent1"/>
                </a:solidFill>
              </a:rPr>
              <a:t>수량이 </a:t>
            </a:r>
            <a:r>
              <a:rPr lang="en-US" altLang="ko-KR" sz="1400" dirty="0">
                <a:solidFill>
                  <a:schemeClr val="accent1"/>
                </a:solidFill>
              </a:rPr>
              <a:t>0</a:t>
            </a:r>
            <a:r>
              <a:rPr lang="ko-KR" altLang="en-US" sz="1400" dirty="0">
                <a:solidFill>
                  <a:schemeClr val="accent1"/>
                </a:solidFill>
              </a:rPr>
              <a:t>으로 변경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0F36F2-1494-4304-B229-CC3993700AD6}"/>
              </a:ext>
            </a:extLst>
          </p:cNvPr>
          <p:cNvSpPr txBox="1"/>
          <p:nvPr/>
        </p:nvSpPr>
        <p:spPr>
          <a:xfrm>
            <a:off x="9606899" y="2948547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1"/>
                </a:solidFill>
              </a:rPr>
              <a:t>초기 상태에는 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r>
              <a:rPr lang="ko-KR" altLang="en-US" sz="1400" dirty="0">
                <a:solidFill>
                  <a:schemeClr val="accent1"/>
                </a:solidFill>
              </a:rPr>
              <a:t>아무것도 표시 </a:t>
            </a:r>
            <a:r>
              <a:rPr lang="en-US" altLang="ko-KR" sz="1400" dirty="0">
                <a:solidFill>
                  <a:schemeClr val="accent1"/>
                </a:solidFill>
              </a:rPr>
              <a:t>X</a:t>
            </a:r>
            <a:endParaRPr lang="ko-KR" altLang="en-US" sz="1400" dirty="0">
              <a:solidFill>
                <a:schemeClr val="accent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5FC01D-CEAE-4550-A352-033312F6D800}"/>
              </a:ext>
            </a:extLst>
          </p:cNvPr>
          <p:cNvSpPr txBox="1"/>
          <p:nvPr/>
        </p:nvSpPr>
        <p:spPr>
          <a:xfrm>
            <a:off x="5770909" y="3280941"/>
            <a:ext cx="2167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1"/>
                </a:solidFill>
              </a:rPr>
              <a:t>우측에 수량 텍스트 표시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r>
              <a:rPr lang="ko-KR" altLang="en-US" sz="1400" dirty="0">
                <a:solidFill>
                  <a:schemeClr val="accent1"/>
                </a:solidFill>
                <a:highlight>
                  <a:srgbClr val="FFFF00"/>
                </a:highlight>
              </a:rPr>
              <a:t>사이즈 </a:t>
            </a:r>
            <a:r>
              <a:rPr lang="en-US" altLang="ko-KR" sz="1400" dirty="0">
                <a:solidFill>
                  <a:schemeClr val="accent1"/>
                </a:solidFill>
                <a:highlight>
                  <a:srgbClr val="FFFF00"/>
                </a:highlight>
              </a:rPr>
              <a:t>- (16pt)</a:t>
            </a:r>
            <a:endParaRPr lang="ko-KR" altLang="en-US" sz="1400" dirty="0">
              <a:solidFill>
                <a:schemeClr val="accent1"/>
              </a:solidFill>
              <a:highlight>
                <a:srgbClr val="FFFF00"/>
              </a:highlight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89A611-D35C-4A99-BBD8-6068285BDAE1}"/>
              </a:ext>
            </a:extLst>
          </p:cNvPr>
          <p:cNvSpPr txBox="1"/>
          <p:nvPr/>
        </p:nvSpPr>
        <p:spPr>
          <a:xfrm>
            <a:off x="5648469" y="4527771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1"/>
                </a:solidFill>
              </a:rPr>
              <a:t>수량 텍스트는 우측 정렬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FE1AFCE-0EBF-481F-84E3-F403C5CC92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3492" y="5241493"/>
            <a:ext cx="2009775" cy="141922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58AE62E-B62B-4AE3-AB89-60FA66AD5E4A}"/>
              </a:ext>
            </a:extLst>
          </p:cNvPr>
          <p:cNvSpPr txBox="1"/>
          <p:nvPr/>
        </p:nvSpPr>
        <p:spPr>
          <a:xfrm>
            <a:off x="2035708" y="44012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/>
                </a:solidFill>
              </a:rPr>
              <a:t>1</a:t>
            </a:r>
            <a:endParaRPr lang="ko-KR" altLang="en-US" sz="1400" dirty="0">
              <a:solidFill>
                <a:schemeClr val="accent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7CAEE4-1846-4D37-A888-D50CB84E7437}"/>
              </a:ext>
            </a:extLst>
          </p:cNvPr>
          <p:cNvSpPr txBox="1"/>
          <p:nvPr/>
        </p:nvSpPr>
        <p:spPr>
          <a:xfrm>
            <a:off x="8972897" y="452777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/>
                </a:solidFill>
              </a:rPr>
              <a:t>0</a:t>
            </a:r>
            <a:endParaRPr lang="ko-KR" altLang="en-US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789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BDD8D-1FB3-4CD5-9F1D-415E2FD5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그 외 메인 화면 </a:t>
            </a:r>
            <a:r>
              <a:rPr lang="en-US" altLang="ko-KR" dirty="0">
                <a:solidFill>
                  <a:schemeClr val="bg1"/>
                </a:solidFill>
              </a:rPr>
              <a:t>HUD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173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순서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Layer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" name="내용 개체 틀 5" descr="사진, 테이블, 비행기, 다른이(가) 표시된 사진&#10;&#10;자동 생성된 설명">
            <a:extLst>
              <a:ext uri="{FF2B5EF4-FFF2-40B4-BE49-F238E27FC236}">
                <a16:creationId xmlns:a16="http://schemas.microsoft.com/office/drawing/2014/main" id="{E64D520A-D003-4E73-8CD5-A363EA9608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414"/>
            <a:ext cx="7256463" cy="4081760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DEDF4A-D093-418E-A5A1-EFF96B19AFDF}"/>
              </a:ext>
            </a:extLst>
          </p:cNvPr>
          <p:cNvSpPr/>
          <p:nvPr/>
        </p:nvSpPr>
        <p:spPr>
          <a:xfrm>
            <a:off x="5867162" y="3795164"/>
            <a:ext cx="924255" cy="8123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495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설명 </a:t>
            </a:r>
            <a:r>
              <a:rPr lang="en-US" altLang="ko-KR" dirty="0"/>
              <a:t>HUD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2A74C9-4EFD-4F36-9479-9FDE54830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7950"/>
            <a:ext cx="4657078" cy="3155844"/>
          </a:xfrm>
          <a:prstGeom prst="rect">
            <a:avLst/>
          </a:prstGeom>
        </p:spPr>
      </p:pic>
      <p:pic>
        <p:nvPicPr>
          <p:cNvPr id="6" name="내용 개체 틀 5" descr="사진, 테이블, 비행기, 다른이(가) 표시된 사진&#10;&#10;자동 생성된 설명">
            <a:extLst>
              <a:ext uri="{FF2B5EF4-FFF2-40B4-BE49-F238E27FC236}">
                <a16:creationId xmlns:a16="http://schemas.microsoft.com/office/drawing/2014/main" id="{748ACE36-A78D-4516-8B64-A7966A8DC0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49" t="40635" r="18205" b="34135"/>
          <a:stretch/>
        </p:blipFill>
        <p:spPr>
          <a:xfrm>
            <a:off x="6374168" y="1429305"/>
            <a:ext cx="1661886" cy="1835989"/>
          </a:xfrm>
          <a:ln w="57150">
            <a:solidFill>
              <a:srgbClr val="C00000"/>
            </a:solidFill>
            <a:headEnd type="none" w="med" len="med"/>
            <a:tailEnd type="arrow" w="med" len="med"/>
          </a:ln>
        </p:spPr>
      </p:pic>
      <p:pic>
        <p:nvPicPr>
          <p:cNvPr id="8" name="내용 개체 틀 5" descr="사진, 테이블, 비행기, 다른이(가) 표시된 사진&#10;&#10;자동 생성된 설명">
            <a:extLst>
              <a:ext uri="{FF2B5EF4-FFF2-40B4-BE49-F238E27FC236}">
                <a16:creationId xmlns:a16="http://schemas.microsoft.com/office/drawing/2014/main" id="{1FB99D7F-E39E-42B9-B1ED-5D2CD4DC9F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12" t="37296" r="39361" b="30442"/>
          <a:stretch/>
        </p:blipFill>
        <p:spPr>
          <a:xfrm>
            <a:off x="6394471" y="3882465"/>
            <a:ext cx="1682188" cy="1835989"/>
          </a:xfrm>
          <a:prstGeom prst="rect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4A5408E-B416-41A7-B7F9-6AE6F741CCFA}"/>
              </a:ext>
            </a:extLst>
          </p:cNvPr>
          <p:cNvCxnSpPr/>
          <p:nvPr/>
        </p:nvCxnSpPr>
        <p:spPr>
          <a:xfrm>
            <a:off x="3790765" y="4243526"/>
            <a:ext cx="2305235" cy="870268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8BD93F-6610-4141-8773-169280D87CAE}"/>
              </a:ext>
            </a:extLst>
          </p:cNvPr>
          <p:cNvCxnSpPr>
            <a:cxnSpLocks/>
          </p:cNvCxnSpPr>
          <p:nvPr/>
        </p:nvCxnSpPr>
        <p:spPr>
          <a:xfrm flipV="1">
            <a:off x="4312458" y="2210540"/>
            <a:ext cx="1848645" cy="485522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6E213A-EBBB-4CA5-A868-60B58B3FA138}"/>
              </a:ext>
            </a:extLst>
          </p:cNvPr>
          <p:cNvSpPr/>
          <p:nvPr/>
        </p:nvSpPr>
        <p:spPr>
          <a:xfrm>
            <a:off x="8460419" y="0"/>
            <a:ext cx="3731581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F88801B-6657-4988-98E6-89E79FB1EC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752" y="1296058"/>
            <a:ext cx="1533525" cy="4095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96B3541-FDD8-41B3-BBC2-833D84229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752" y="3929971"/>
            <a:ext cx="1247775" cy="3905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01B07AD-9C07-4DE1-AF13-76847EB300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2752" y="4467004"/>
            <a:ext cx="1533525" cy="153892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072B96B-9BFD-4DD8-A7DC-5A3B52B6D8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2752" y="1818022"/>
            <a:ext cx="1623457" cy="119597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CA27EC-3458-4C3B-AF3C-5398397C1C72}"/>
              </a:ext>
            </a:extLst>
          </p:cNvPr>
          <p:cNvSpPr/>
          <p:nvPr/>
        </p:nvSpPr>
        <p:spPr>
          <a:xfrm>
            <a:off x="10371175" y="1304587"/>
            <a:ext cx="1685926" cy="409575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hud</a:t>
            </a:r>
            <a:r>
              <a:rPr lang="en-US" altLang="ko-KR" sz="1050" dirty="0"/>
              <a:t>_</a:t>
            </a:r>
            <a:r>
              <a:rPr lang="ko-KR" altLang="en-US" sz="1050" dirty="0" err="1"/>
              <a:t>아이템알림</a:t>
            </a:r>
            <a:r>
              <a:rPr lang="en-US" altLang="ko-KR" sz="1050" dirty="0"/>
              <a:t>_default</a:t>
            </a:r>
            <a:endParaRPr lang="ko-KR" altLang="en-US" sz="105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7ACDCC-D19B-4553-A9D9-2CBEF55456F5}"/>
              </a:ext>
            </a:extLst>
          </p:cNvPr>
          <p:cNvSpPr/>
          <p:nvPr/>
        </p:nvSpPr>
        <p:spPr>
          <a:xfrm>
            <a:off x="10326209" y="3919551"/>
            <a:ext cx="1623456" cy="409575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hud</a:t>
            </a:r>
            <a:r>
              <a:rPr lang="en-US" altLang="ko-KR" sz="1050" dirty="0"/>
              <a:t>_</a:t>
            </a:r>
            <a:r>
              <a:rPr lang="ko-KR" altLang="en-US" sz="1050" dirty="0"/>
              <a:t>버튼안내</a:t>
            </a:r>
            <a:r>
              <a:rPr lang="en-US" altLang="ko-KR" sz="1050" dirty="0"/>
              <a:t>_basic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35879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BDD8D-1FB3-4CD5-9F1D-415E2FD5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합성 창</a:t>
            </a:r>
          </a:p>
        </p:txBody>
      </p:sp>
    </p:spTree>
    <p:extLst>
      <p:ext uri="{BB962C8B-B14F-4D97-AF65-F5344CB8AC3E}">
        <p14:creationId xmlns:p14="http://schemas.microsoft.com/office/powerpoint/2010/main" val="2657851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 안내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19E386-1597-462B-BED2-E943BC4E4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7950"/>
            <a:ext cx="2170828" cy="1471050"/>
          </a:xfrm>
          <a:prstGeom prst="rect">
            <a:avLst/>
          </a:prstGeom>
        </p:spPr>
      </p:pic>
      <p:pic>
        <p:nvPicPr>
          <p:cNvPr id="7" name="내용 개체 틀 5" descr="사진, 테이블, 비행기, 다른이(가) 표시된 사진&#10;&#10;자동 생성된 설명">
            <a:extLst>
              <a:ext uri="{FF2B5EF4-FFF2-40B4-BE49-F238E27FC236}">
                <a16:creationId xmlns:a16="http://schemas.microsoft.com/office/drawing/2014/main" id="{7012BF15-1E13-4F1B-AB96-4859E9FAC9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12" t="37296" r="39361" b="30442"/>
          <a:stretch/>
        </p:blipFill>
        <p:spPr>
          <a:xfrm>
            <a:off x="838199" y="3562869"/>
            <a:ext cx="2169095" cy="2367414"/>
          </a:xfrm>
          <a:prstGeom prst="rect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264E7C-D494-445E-8B9D-9AFF76936341}"/>
              </a:ext>
            </a:extLst>
          </p:cNvPr>
          <p:cNvSpPr txBox="1"/>
          <p:nvPr/>
        </p:nvSpPr>
        <p:spPr>
          <a:xfrm>
            <a:off x="3241242" y="1995557"/>
            <a:ext cx="2509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 </a:t>
            </a:r>
            <a:r>
              <a:rPr lang="ko-KR" altLang="en-US" sz="1400" dirty="0">
                <a:solidFill>
                  <a:schemeClr val="bg1"/>
                </a:solidFill>
              </a:rPr>
              <a:t>버튼과 옆에 행동으로 구성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2 Player</a:t>
            </a:r>
            <a:r>
              <a:rPr lang="ko-KR" altLang="en-US" sz="1400" dirty="0">
                <a:solidFill>
                  <a:schemeClr val="bg1"/>
                </a:solidFill>
              </a:rPr>
              <a:t> 우측에 표시 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48AB84-17DE-422B-8C67-B66D1DB07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876" y="3159162"/>
            <a:ext cx="1985963" cy="19929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9A9EAC-8F2D-4BD5-BE89-0D16B556D720}"/>
              </a:ext>
            </a:extLst>
          </p:cNvPr>
          <p:cNvSpPr txBox="1"/>
          <p:nvPr/>
        </p:nvSpPr>
        <p:spPr>
          <a:xfrm>
            <a:off x="7929019" y="4311327"/>
            <a:ext cx="2457854" cy="7386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>
              <a:defRPr sz="1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b="1" dirty="0"/>
              <a:t>행동 단축키</a:t>
            </a:r>
            <a:r>
              <a:rPr lang="en-US" altLang="ko-KR" b="1" dirty="0"/>
              <a:t>:</a:t>
            </a:r>
          </a:p>
          <a:p>
            <a:r>
              <a:rPr lang="ko-KR" altLang="en-US" dirty="0"/>
              <a:t>나눔 스퀘어 </a:t>
            </a:r>
            <a:r>
              <a:rPr lang="en-US" altLang="ko-KR" dirty="0"/>
              <a:t>Bold/16pt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93A81-1F03-45F4-9B57-06198106BD9C}"/>
              </a:ext>
            </a:extLst>
          </p:cNvPr>
          <p:cNvSpPr txBox="1"/>
          <p:nvPr/>
        </p:nvSpPr>
        <p:spPr>
          <a:xfrm>
            <a:off x="7929018" y="3039649"/>
            <a:ext cx="2457855" cy="7386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>
              <a:defRPr sz="1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b="1" dirty="0"/>
              <a:t>행동 이름</a:t>
            </a:r>
            <a:r>
              <a:rPr lang="en-US" altLang="ko-KR" b="1" dirty="0"/>
              <a:t>: </a:t>
            </a:r>
          </a:p>
          <a:p>
            <a:r>
              <a:rPr lang="ko-KR" altLang="en-US" dirty="0"/>
              <a:t>나눔 스퀘어 </a:t>
            </a:r>
            <a:r>
              <a:rPr lang="en-US" altLang="ko-KR" dirty="0"/>
              <a:t>Bold/ 18 </a:t>
            </a:r>
            <a:r>
              <a:rPr lang="en-US" altLang="ko-KR" dirty="0" err="1"/>
              <a:t>pt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0D95DBC-21F6-4F9D-9592-EB70C05A0AEA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7288568" y="3408981"/>
            <a:ext cx="640450" cy="153888"/>
          </a:xfrm>
          <a:prstGeom prst="straightConnector1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362F20E-E3C2-47E9-B62C-49332A7A237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241003" y="4155639"/>
            <a:ext cx="1688016" cy="525020"/>
          </a:xfrm>
          <a:prstGeom prst="straightConnector1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924991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퀘스트안내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19E386-1597-462B-BED2-E943BC4E4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7950"/>
            <a:ext cx="2170828" cy="1471050"/>
          </a:xfrm>
          <a:prstGeom prst="rect">
            <a:avLst/>
          </a:prstGeom>
        </p:spPr>
      </p:pic>
      <p:pic>
        <p:nvPicPr>
          <p:cNvPr id="8" name="내용 개체 틀 5" descr="사진, 테이블, 비행기, 다른이(가) 표시된 사진&#10;&#10;자동 생성된 설명">
            <a:extLst>
              <a:ext uri="{FF2B5EF4-FFF2-40B4-BE49-F238E27FC236}">
                <a16:creationId xmlns:a16="http://schemas.microsoft.com/office/drawing/2014/main" id="{8D22A0A0-576E-4948-BA78-043E5E7A05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49" t="40635" r="18205" b="34135"/>
          <a:stretch/>
        </p:blipFill>
        <p:spPr>
          <a:xfrm>
            <a:off x="838200" y="3641642"/>
            <a:ext cx="2153599" cy="2379215"/>
          </a:xfrm>
          <a:ln w="57150">
            <a:solidFill>
              <a:srgbClr val="C00000"/>
            </a:solidFill>
            <a:headEnd type="none" w="med" len="med"/>
            <a:tailEnd type="arrow" w="med" len="med"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E98147-F3B9-4A50-8129-8377DBCC2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459" y="3641642"/>
            <a:ext cx="2006992" cy="14785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CBD03E-2D05-42BF-99E8-647ADDF93B46}"/>
              </a:ext>
            </a:extLst>
          </p:cNvPr>
          <p:cNvSpPr txBox="1"/>
          <p:nvPr/>
        </p:nvSpPr>
        <p:spPr>
          <a:xfrm>
            <a:off x="6613551" y="3641642"/>
            <a:ext cx="3680816" cy="17027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>
              <a:defRPr sz="1400"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퀘스트 안내</a:t>
            </a:r>
            <a:r>
              <a:rPr lang="en-US" altLang="ko-KR" dirty="0"/>
              <a:t>:</a:t>
            </a:r>
          </a:p>
          <a:p>
            <a:r>
              <a:rPr lang="en-US" altLang="ko-KR" b="0" dirty="0"/>
              <a:t>NPC </a:t>
            </a:r>
            <a:r>
              <a:rPr lang="ko-KR" altLang="en-US" b="0" dirty="0"/>
              <a:t>이름 </a:t>
            </a:r>
            <a:r>
              <a:rPr lang="en-US" altLang="ko-KR" b="0" dirty="0"/>
              <a:t>: </a:t>
            </a:r>
          </a:p>
          <a:p>
            <a:r>
              <a:rPr lang="ko-KR" altLang="en-US" b="0" dirty="0" err="1"/>
              <a:t>나눔스퀘어</a:t>
            </a:r>
            <a:r>
              <a:rPr lang="ko-KR" altLang="en-US" b="0" dirty="0"/>
              <a:t> </a:t>
            </a:r>
            <a:r>
              <a:rPr lang="en-US" altLang="ko-KR" b="0" dirty="0"/>
              <a:t>Bold /</a:t>
            </a:r>
            <a:r>
              <a:rPr lang="ko-KR" altLang="en-US" b="0" dirty="0"/>
              <a:t> </a:t>
            </a:r>
            <a:r>
              <a:rPr lang="en-US" altLang="ko-KR" b="0" dirty="0"/>
              <a:t>18.2pt / </a:t>
            </a:r>
            <a:r>
              <a:rPr lang="ko-KR" altLang="en-US" b="0" dirty="0"/>
              <a:t>기울임 꼴 적용</a:t>
            </a:r>
            <a:endParaRPr lang="en-US" altLang="ko-KR" b="0" dirty="0"/>
          </a:p>
          <a:p>
            <a:endParaRPr lang="en-US" altLang="ko-KR" b="0" dirty="0"/>
          </a:p>
          <a:p>
            <a:r>
              <a:rPr lang="ko-KR" altLang="en-US" b="0" dirty="0"/>
              <a:t>퀘스트 상태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B2FE83-A3F5-49FD-BD2F-1CA10CE95ECF}"/>
              </a:ext>
            </a:extLst>
          </p:cNvPr>
          <p:cNvSpPr txBox="1"/>
          <p:nvPr/>
        </p:nvSpPr>
        <p:spPr>
          <a:xfrm>
            <a:off x="3241242" y="1995557"/>
            <a:ext cx="2792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 NPC </a:t>
            </a:r>
            <a:r>
              <a:rPr lang="ko-KR" altLang="en-US" sz="1400" dirty="0">
                <a:solidFill>
                  <a:schemeClr val="bg1"/>
                </a:solidFill>
              </a:rPr>
              <a:t>상단에 </a:t>
            </a:r>
            <a:r>
              <a:rPr lang="en-US" altLang="ko-KR" sz="1400" dirty="0">
                <a:solidFill>
                  <a:schemeClr val="bg1"/>
                </a:solidFill>
              </a:rPr>
              <a:t>NPC </a:t>
            </a:r>
            <a:r>
              <a:rPr lang="ko-KR" altLang="en-US" sz="1400" dirty="0">
                <a:solidFill>
                  <a:schemeClr val="bg1"/>
                </a:solidFill>
              </a:rPr>
              <a:t>이름이 표시</a:t>
            </a:r>
            <a:r>
              <a:rPr lang="en-US" altLang="ko-KR" sz="1400" dirty="0">
                <a:solidFill>
                  <a:schemeClr val="bg1"/>
                </a:solidFill>
              </a:rPr>
              <a:t>!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2 </a:t>
            </a:r>
            <a:r>
              <a:rPr lang="ko-KR" altLang="en-US" sz="1400" dirty="0">
                <a:solidFill>
                  <a:schemeClr val="bg1"/>
                </a:solidFill>
              </a:rPr>
              <a:t>옆에는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5CB069E-573B-452B-91E1-0028378A9010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033639" y="4119240"/>
            <a:ext cx="1579912" cy="373760"/>
          </a:xfrm>
          <a:prstGeom prst="straightConnector1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697AE97-4D79-4132-966E-E7C11959B8EF}"/>
              </a:ext>
            </a:extLst>
          </p:cNvPr>
          <p:cNvSpPr txBox="1"/>
          <p:nvPr/>
        </p:nvSpPr>
        <p:spPr>
          <a:xfrm>
            <a:off x="2397539" y="4013605"/>
            <a:ext cx="277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240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7BC197-D696-4BC5-A862-F16F4C97CE39}"/>
              </a:ext>
            </a:extLst>
          </p:cNvPr>
          <p:cNvSpPr txBox="1"/>
          <p:nvPr/>
        </p:nvSpPr>
        <p:spPr>
          <a:xfrm>
            <a:off x="4894819" y="3657574"/>
            <a:ext cx="277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240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DFF396-91B7-42B6-92D2-86857135B00D}"/>
              </a:ext>
            </a:extLst>
          </p:cNvPr>
          <p:cNvSpPr txBox="1"/>
          <p:nvPr/>
        </p:nvSpPr>
        <p:spPr>
          <a:xfrm>
            <a:off x="4912290" y="4255469"/>
            <a:ext cx="242697" cy="471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240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2003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퀘스트안내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19E386-1597-462B-BED2-E943BC4E4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7950"/>
            <a:ext cx="2170828" cy="1471050"/>
          </a:xfrm>
          <a:prstGeom prst="rect">
            <a:avLst/>
          </a:prstGeom>
        </p:spPr>
      </p:pic>
      <p:pic>
        <p:nvPicPr>
          <p:cNvPr id="8" name="내용 개체 틀 5" descr="사진, 테이블, 비행기, 다른이(가) 표시된 사진&#10;&#10;자동 생성된 설명">
            <a:extLst>
              <a:ext uri="{FF2B5EF4-FFF2-40B4-BE49-F238E27FC236}">
                <a16:creationId xmlns:a16="http://schemas.microsoft.com/office/drawing/2014/main" id="{8D22A0A0-576E-4948-BA78-043E5E7A05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49" t="40635" r="18205" b="34135"/>
          <a:stretch/>
        </p:blipFill>
        <p:spPr>
          <a:xfrm>
            <a:off x="838200" y="3641642"/>
            <a:ext cx="2153599" cy="2379215"/>
          </a:xfrm>
          <a:ln w="57150">
            <a:solidFill>
              <a:srgbClr val="C00000"/>
            </a:solidFill>
            <a:headEnd type="none" w="med" len="med"/>
            <a:tailEnd type="arrow" w="med" len="med"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ED7E19F-FC12-464C-AAB7-DDDBC84C0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658" y="2693475"/>
            <a:ext cx="6611228" cy="335877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5CE3AF-4209-406A-8E2B-F4121A81456F}"/>
              </a:ext>
            </a:extLst>
          </p:cNvPr>
          <p:cNvSpPr/>
          <p:nvPr/>
        </p:nvSpPr>
        <p:spPr>
          <a:xfrm>
            <a:off x="3435658" y="1957950"/>
            <a:ext cx="6611228" cy="37750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우측에 퀘스트 상태가 표시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039ACD-7F26-42BF-BDD0-A41942AFD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8451" y="2693475"/>
            <a:ext cx="1860753" cy="154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73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퀘스트안내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19E386-1597-462B-BED2-E943BC4E4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7950"/>
            <a:ext cx="2170828" cy="1471050"/>
          </a:xfrm>
          <a:prstGeom prst="rect">
            <a:avLst/>
          </a:prstGeom>
        </p:spPr>
      </p:pic>
      <p:pic>
        <p:nvPicPr>
          <p:cNvPr id="8" name="내용 개체 틀 5" descr="사진, 테이블, 비행기, 다른이(가) 표시된 사진&#10;&#10;자동 생성된 설명">
            <a:extLst>
              <a:ext uri="{FF2B5EF4-FFF2-40B4-BE49-F238E27FC236}">
                <a16:creationId xmlns:a16="http://schemas.microsoft.com/office/drawing/2014/main" id="{8D22A0A0-576E-4948-BA78-043E5E7A05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49" t="40635" r="18205" b="34135"/>
          <a:stretch/>
        </p:blipFill>
        <p:spPr>
          <a:xfrm>
            <a:off x="838200" y="3641642"/>
            <a:ext cx="2153599" cy="2379215"/>
          </a:xfrm>
          <a:ln w="57150">
            <a:solidFill>
              <a:srgbClr val="C00000"/>
            </a:solidFill>
            <a:headEnd type="none" w="med" len="med"/>
            <a:tailEnd type="arrow" w="med" len="med"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5CE3AF-4209-406A-8E2B-F4121A81456F}"/>
              </a:ext>
            </a:extLst>
          </p:cNvPr>
          <p:cNvSpPr/>
          <p:nvPr/>
        </p:nvSpPr>
        <p:spPr>
          <a:xfrm>
            <a:off x="3435658" y="1957950"/>
            <a:ext cx="6611228" cy="37750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우측에 퀘스트 상태가 표시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039ACD-7F26-42BF-BDD0-A41942AFD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658" y="2520982"/>
            <a:ext cx="1860753" cy="1548978"/>
          </a:xfrm>
          <a:prstGeom prst="rect">
            <a:avLst/>
          </a:prstGeom>
        </p:spPr>
      </p:pic>
      <p:sp>
        <p:nvSpPr>
          <p:cNvPr id="11" name="설명선: 선 10">
            <a:extLst>
              <a:ext uri="{FF2B5EF4-FFF2-40B4-BE49-F238E27FC236}">
                <a16:creationId xmlns:a16="http://schemas.microsoft.com/office/drawing/2014/main" id="{DAB0370B-4A1F-4663-AF04-F141419C0C97}"/>
              </a:ext>
            </a:extLst>
          </p:cNvPr>
          <p:cNvSpPr/>
          <p:nvPr/>
        </p:nvSpPr>
        <p:spPr>
          <a:xfrm>
            <a:off x="6741272" y="3641642"/>
            <a:ext cx="2760900" cy="377504"/>
          </a:xfrm>
          <a:prstGeom prst="borderCallout1">
            <a:avLst>
              <a:gd name="adj1" fmla="val 18750"/>
              <a:gd name="adj2" fmla="val -8333"/>
              <a:gd name="adj3" fmla="val 43281"/>
              <a:gd name="adj4" fmla="val -65024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/>
              <a:t>hud</a:t>
            </a:r>
            <a:r>
              <a:rPr lang="en-US" altLang="ko-KR" sz="1400" dirty="0"/>
              <a:t>_</a:t>
            </a:r>
            <a:r>
              <a:rPr lang="ko-KR" altLang="en-US" sz="1400" dirty="0" err="1"/>
              <a:t>퀘스트상태</a:t>
            </a:r>
            <a:r>
              <a:rPr lang="en-US" altLang="ko-KR" sz="1400" dirty="0"/>
              <a:t>_complete.png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D7A998-3596-4437-BD1E-FFED3057B384}"/>
              </a:ext>
            </a:extLst>
          </p:cNvPr>
          <p:cNvSpPr/>
          <p:nvPr/>
        </p:nvSpPr>
        <p:spPr>
          <a:xfrm>
            <a:off x="3435658" y="4182933"/>
            <a:ext cx="8756342" cy="267506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설명선: 선 11">
            <a:extLst>
              <a:ext uri="{FF2B5EF4-FFF2-40B4-BE49-F238E27FC236}">
                <a16:creationId xmlns:a16="http://schemas.microsoft.com/office/drawing/2014/main" id="{C7F84C0D-FF72-4131-87A0-5ABAC173A582}"/>
              </a:ext>
            </a:extLst>
          </p:cNvPr>
          <p:cNvSpPr/>
          <p:nvPr/>
        </p:nvSpPr>
        <p:spPr>
          <a:xfrm>
            <a:off x="6741272" y="2693475"/>
            <a:ext cx="2760900" cy="377504"/>
          </a:xfrm>
          <a:prstGeom prst="borderCallout1">
            <a:avLst>
              <a:gd name="adj1" fmla="val 18750"/>
              <a:gd name="adj2" fmla="val -8333"/>
              <a:gd name="adj3" fmla="val 43281"/>
              <a:gd name="adj4" fmla="val -65024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/>
              <a:t>hud</a:t>
            </a:r>
            <a:r>
              <a:rPr lang="en-US" altLang="ko-KR" sz="1400" dirty="0"/>
              <a:t>_</a:t>
            </a:r>
            <a:r>
              <a:rPr lang="ko-KR" altLang="en-US" sz="1400" dirty="0" err="1"/>
              <a:t>퀘스트상태</a:t>
            </a:r>
            <a:r>
              <a:rPr lang="en-US" altLang="ko-KR" sz="1400" dirty="0"/>
              <a:t>_new.png</a:t>
            </a:r>
            <a:endParaRPr lang="ko-KR" altLang="en-US" sz="1400" dirty="0"/>
          </a:p>
        </p:txBody>
      </p:sp>
      <p:sp>
        <p:nvSpPr>
          <p:cNvPr id="14" name="설명선: 선 13">
            <a:extLst>
              <a:ext uri="{FF2B5EF4-FFF2-40B4-BE49-F238E27FC236}">
                <a16:creationId xmlns:a16="http://schemas.microsoft.com/office/drawing/2014/main" id="{ECD7F2AD-C06E-4901-8DE9-3E948FB37928}"/>
              </a:ext>
            </a:extLst>
          </p:cNvPr>
          <p:cNvSpPr/>
          <p:nvPr/>
        </p:nvSpPr>
        <p:spPr>
          <a:xfrm>
            <a:off x="6741272" y="3151165"/>
            <a:ext cx="2760900" cy="377504"/>
          </a:xfrm>
          <a:prstGeom prst="borderCallout1">
            <a:avLst>
              <a:gd name="adj1" fmla="val 18750"/>
              <a:gd name="adj2" fmla="val -8333"/>
              <a:gd name="adj3" fmla="val 43281"/>
              <a:gd name="adj4" fmla="val -65024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/>
              <a:t>hud</a:t>
            </a:r>
            <a:r>
              <a:rPr lang="en-US" altLang="ko-KR" sz="1400" dirty="0"/>
              <a:t>_</a:t>
            </a:r>
            <a:r>
              <a:rPr lang="ko-KR" altLang="en-US" sz="1400" dirty="0" err="1"/>
              <a:t>퀘스트상태</a:t>
            </a:r>
            <a:r>
              <a:rPr lang="en-US" altLang="ko-KR" sz="1400" dirty="0"/>
              <a:t>_ing.png</a:t>
            </a:r>
            <a:endParaRPr lang="ko-KR" altLang="en-US" sz="1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9C5EF02-DA4E-4360-B716-8105B88F5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788" y="4950811"/>
            <a:ext cx="3185082" cy="85067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F48E80A-AAA7-4040-A2F0-B098B68FE4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811" y="4822536"/>
            <a:ext cx="326921" cy="4576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5ABB4EE-A07C-4466-A3B5-15A8D355A656}"/>
              </a:ext>
            </a:extLst>
          </p:cNvPr>
          <p:cNvSpPr txBox="1"/>
          <p:nvPr/>
        </p:nvSpPr>
        <p:spPr>
          <a:xfrm>
            <a:off x="7051169" y="4822536"/>
            <a:ext cx="594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4"/>
                </a:solidFill>
              </a:rPr>
              <a:t>8px</a:t>
            </a:r>
            <a:endParaRPr lang="ko-KR" altLang="en-US" sz="2000" dirty="0">
              <a:solidFill>
                <a:schemeClr val="accent4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AB8F15-FA66-424A-8808-1981B3AAAC08}"/>
              </a:ext>
            </a:extLst>
          </p:cNvPr>
          <p:cNvSpPr/>
          <p:nvPr/>
        </p:nvSpPr>
        <p:spPr>
          <a:xfrm>
            <a:off x="6904731" y="4938578"/>
            <a:ext cx="126977" cy="3264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BE0CBE-C7C7-4129-B544-6C67A0F85881}"/>
              </a:ext>
            </a:extLst>
          </p:cNvPr>
          <p:cNvSpPr txBox="1"/>
          <p:nvPr/>
        </p:nvSpPr>
        <p:spPr>
          <a:xfrm>
            <a:off x="5833065" y="5280226"/>
            <a:ext cx="735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accent2"/>
                </a:solidFill>
              </a:rPr>
              <a:t>27px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796AF5-0B64-4781-BF82-C48971D700F5}"/>
              </a:ext>
            </a:extLst>
          </p:cNvPr>
          <p:cNvSpPr/>
          <p:nvPr/>
        </p:nvSpPr>
        <p:spPr>
          <a:xfrm>
            <a:off x="6577811" y="5277221"/>
            <a:ext cx="326921" cy="5242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561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BDD8D-1FB3-4CD5-9F1D-415E2FD5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인벤토리</a:t>
            </a:r>
          </a:p>
        </p:txBody>
      </p:sp>
    </p:spTree>
    <p:extLst>
      <p:ext uri="{BB962C8B-B14F-4D97-AF65-F5344CB8AC3E}">
        <p14:creationId xmlns:p14="http://schemas.microsoft.com/office/powerpoint/2010/main" val="1091762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CDA822-FB21-4474-82F9-A1CEFA450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6122"/>
            <a:ext cx="12192000" cy="386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54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pic>
        <p:nvPicPr>
          <p:cNvPr id="6" name="내용 개체 틀 5" descr="어두운, 켜진, 옅은, 컴퓨터이(가) 표시된 사진&#10;&#10;자동 생성된 설명">
            <a:extLst>
              <a:ext uri="{FF2B5EF4-FFF2-40B4-BE49-F238E27FC236}">
                <a16:creationId xmlns:a16="http://schemas.microsoft.com/office/drawing/2014/main" id="{17E8CF56-D2F1-41E0-8517-6BFA4C826D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414"/>
            <a:ext cx="7256463" cy="4081760"/>
          </a:xfrm>
        </p:spPr>
      </p:pic>
      <p:sp>
        <p:nvSpPr>
          <p:cNvPr id="9" name="설명선: 선 8">
            <a:extLst>
              <a:ext uri="{FF2B5EF4-FFF2-40B4-BE49-F238E27FC236}">
                <a16:creationId xmlns:a16="http://schemas.microsoft.com/office/drawing/2014/main" id="{0519DF74-BD3F-4A08-B2B1-04FF304EF20D}"/>
              </a:ext>
            </a:extLst>
          </p:cNvPr>
          <p:cNvSpPr/>
          <p:nvPr/>
        </p:nvSpPr>
        <p:spPr>
          <a:xfrm>
            <a:off x="8384797" y="1830283"/>
            <a:ext cx="1971413" cy="436228"/>
          </a:xfrm>
          <a:prstGeom prst="borderCallout1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UI_</a:t>
            </a:r>
            <a:r>
              <a:rPr lang="ko-KR" altLang="en-US" sz="1400" dirty="0"/>
              <a:t>기본 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27FD55-0D69-4A0E-A422-71BE8669E1DF}"/>
              </a:ext>
            </a:extLst>
          </p:cNvPr>
          <p:cNvSpPr/>
          <p:nvPr/>
        </p:nvSpPr>
        <p:spPr>
          <a:xfrm>
            <a:off x="10506075" y="1830283"/>
            <a:ext cx="1552575" cy="436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x/y = 0/0</a:t>
            </a:r>
          </a:p>
        </p:txBody>
      </p:sp>
    </p:spTree>
    <p:extLst>
      <p:ext uri="{BB962C8B-B14F-4D97-AF65-F5344CB8AC3E}">
        <p14:creationId xmlns:p14="http://schemas.microsoft.com/office/powerpoint/2010/main" val="3076766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6" name="내용 개체 틀 5" descr="어두운, 사진, 앉아있는, 보는이(가) 표시된 사진&#10;&#10;자동 생성된 설명">
            <a:extLst>
              <a:ext uri="{FF2B5EF4-FFF2-40B4-BE49-F238E27FC236}">
                <a16:creationId xmlns:a16="http://schemas.microsoft.com/office/drawing/2014/main" id="{32D09340-AA8A-4FCD-A0FA-75859F591F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414"/>
            <a:ext cx="7256463" cy="4081760"/>
          </a:xfrm>
        </p:spPr>
      </p:pic>
    </p:spTree>
    <p:extLst>
      <p:ext uri="{BB962C8B-B14F-4D97-AF65-F5344CB8AC3E}">
        <p14:creationId xmlns:p14="http://schemas.microsoft.com/office/powerpoint/2010/main" val="3274885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" name="내용 개체 틀 5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FF61205D-AC1D-4AAB-A44F-879018C503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414"/>
            <a:ext cx="7256463" cy="4081760"/>
          </a:xfrm>
        </p:spPr>
      </p:pic>
    </p:spTree>
    <p:extLst>
      <p:ext uri="{BB962C8B-B14F-4D97-AF65-F5344CB8AC3E}">
        <p14:creationId xmlns:p14="http://schemas.microsoft.com/office/powerpoint/2010/main" val="657444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6" name="내용 개체 틀 5" descr="검은색, 하얀색, 시계, 컴퓨터이(가) 표시된 사진&#10;&#10;자동 생성된 설명">
            <a:extLst>
              <a:ext uri="{FF2B5EF4-FFF2-40B4-BE49-F238E27FC236}">
                <a16:creationId xmlns:a16="http://schemas.microsoft.com/office/drawing/2014/main" id="{A23AB346-6C35-42C7-834A-1058696990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414"/>
            <a:ext cx="7256463" cy="4081760"/>
          </a:xfrm>
        </p:spPr>
      </p:pic>
    </p:spTree>
    <p:extLst>
      <p:ext uri="{BB962C8B-B14F-4D97-AF65-F5344CB8AC3E}">
        <p14:creationId xmlns:p14="http://schemas.microsoft.com/office/powerpoint/2010/main" val="2711116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21C501-C4DD-4C2A-933F-A0679D143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471"/>
            <a:ext cx="12192000" cy="464705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8217C0E-9DAD-4963-8837-5D443478DEC9}"/>
              </a:ext>
            </a:extLst>
          </p:cNvPr>
          <p:cNvSpPr/>
          <p:nvPr/>
        </p:nvSpPr>
        <p:spPr>
          <a:xfrm>
            <a:off x="1219200" y="31193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모든</a:t>
            </a:r>
            <a:r>
              <a:rPr lang="en-US" altLang="ko-KR" dirty="0"/>
              <a:t> UI pivot</a:t>
            </a:r>
            <a:r>
              <a:rPr lang="ko-KR" altLang="en-US" dirty="0"/>
              <a:t>은 좌 상단입니다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896975-A8EA-4634-80EB-9B4FAEDE1031}"/>
              </a:ext>
            </a:extLst>
          </p:cNvPr>
          <p:cNvSpPr/>
          <p:nvPr/>
        </p:nvSpPr>
        <p:spPr>
          <a:xfrm>
            <a:off x="1219199" y="36781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모든 숫자 단위는 픽셀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5707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6" name="내용 개체 틀 5" descr="검은색, 컴퓨터, 시계이(가) 표시된 사진&#10;&#10;자동 생성된 설명">
            <a:extLst>
              <a:ext uri="{FF2B5EF4-FFF2-40B4-BE49-F238E27FC236}">
                <a16:creationId xmlns:a16="http://schemas.microsoft.com/office/drawing/2014/main" id="{6B200D18-EF3A-4E8A-BB3C-286D9A94E1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414"/>
            <a:ext cx="7256463" cy="4081760"/>
          </a:xfrm>
        </p:spPr>
      </p:pic>
    </p:spTree>
    <p:extLst>
      <p:ext uri="{BB962C8B-B14F-4D97-AF65-F5344CB8AC3E}">
        <p14:creationId xmlns:p14="http://schemas.microsoft.com/office/powerpoint/2010/main" val="2028688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6" name="내용 개체 틀 5" descr="스크린샷, 검은색, 버스, 컴퓨터이(가) 표시된 사진&#10;&#10;자동 생성된 설명">
            <a:extLst>
              <a:ext uri="{FF2B5EF4-FFF2-40B4-BE49-F238E27FC236}">
                <a16:creationId xmlns:a16="http://schemas.microsoft.com/office/drawing/2014/main" id="{C59D9482-8A79-404C-8BC3-DD44208937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414"/>
            <a:ext cx="7256463" cy="4081760"/>
          </a:xfrm>
        </p:spPr>
      </p:pic>
    </p:spTree>
    <p:extLst>
      <p:ext uri="{BB962C8B-B14F-4D97-AF65-F5344CB8AC3E}">
        <p14:creationId xmlns:p14="http://schemas.microsoft.com/office/powerpoint/2010/main" val="3259859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BDD8D-1FB3-4CD5-9F1D-415E2FD5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1146475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Layer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DEDE64-5601-4B60-BD7B-A65C940281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257176" cy="4351338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657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순서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F91783-FE62-428C-B804-16A60F0B2A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53331"/>
            <a:ext cx="7257176" cy="4351338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991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순서</a:t>
            </a:r>
          </a:p>
        </p:txBody>
      </p:sp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FC9F6A0E-00DD-4008-9C7B-B02655E071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8120"/>
            <a:ext cx="7256463" cy="4081760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FF1B35-1F80-42FE-AF59-D9076D8DE87A}"/>
              </a:ext>
            </a:extLst>
          </p:cNvPr>
          <p:cNvSpPr/>
          <p:nvPr/>
        </p:nvSpPr>
        <p:spPr>
          <a:xfrm>
            <a:off x="3418680" y="2398470"/>
            <a:ext cx="2070101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이미지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A854B7-2DEE-434D-B9F7-5137398E85E9}"/>
              </a:ext>
            </a:extLst>
          </p:cNvPr>
          <p:cNvSpPr/>
          <p:nvPr/>
        </p:nvSpPr>
        <p:spPr>
          <a:xfrm>
            <a:off x="2231229" y="3826684"/>
            <a:ext cx="2070101" cy="3775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6CF9FF-36D3-444F-8BC2-FD1408CA2338}"/>
              </a:ext>
            </a:extLst>
          </p:cNvPr>
          <p:cNvSpPr/>
          <p:nvPr/>
        </p:nvSpPr>
        <p:spPr>
          <a:xfrm>
            <a:off x="4659308" y="3822864"/>
            <a:ext cx="2070101" cy="3775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1DB8AE-F5DF-4DCD-B095-51FE2B142770}"/>
              </a:ext>
            </a:extLst>
          </p:cNvPr>
          <p:cNvSpPr/>
          <p:nvPr/>
        </p:nvSpPr>
        <p:spPr>
          <a:xfrm>
            <a:off x="2274092" y="4459530"/>
            <a:ext cx="2070101" cy="3775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CE5CDD-3A7B-4CC6-9416-AA0EDEE4C4B0}"/>
              </a:ext>
            </a:extLst>
          </p:cNvPr>
          <p:cNvSpPr/>
          <p:nvPr/>
        </p:nvSpPr>
        <p:spPr>
          <a:xfrm>
            <a:off x="4659307" y="4459530"/>
            <a:ext cx="2070101" cy="3775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6092A3-9F7F-4A9B-AEE8-734487E34DB8}"/>
              </a:ext>
            </a:extLst>
          </p:cNvPr>
          <p:cNvSpPr/>
          <p:nvPr/>
        </p:nvSpPr>
        <p:spPr>
          <a:xfrm>
            <a:off x="8220872" y="3859380"/>
            <a:ext cx="3135708" cy="3775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재료 아이템 슬롯 순서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2379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순서 </a:t>
            </a: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슬롯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3" name="내용 개체 틀 2" descr="스크린샷, 모니터, 검은색, 화면이(가) 표시된 사진&#10;&#10;자동 생성된 설명">
            <a:extLst>
              <a:ext uri="{FF2B5EF4-FFF2-40B4-BE49-F238E27FC236}">
                <a16:creationId xmlns:a16="http://schemas.microsoft.com/office/drawing/2014/main" id="{D96E01F2-76FD-4CDD-835C-13EB5FF5B8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8120"/>
            <a:ext cx="7256463" cy="4081760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685C1D9-758C-41BF-BB0F-AAEF500921F2}"/>
              </a:ext>
            </a:extLst>
          </p:cNvPr>
          <p:cNvSpPr/>
          <p:nvPr/>
        </p:nvSpPr>
        <p:spPr>
          <a:xfrm>
            <a:off x="3682767" y="3548543"/>
            <a:ext cx="1602297" cy="192947"/>
          </a:xfrm>
          <a:prstGeom prst="rect">
            <a:avLst/>
          </a:prstGeom>
          <a:solidFill>
            <a:srgbClr val="212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88909F-2629-4C19-80E8-60520AC61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63" y="3881713"/>
            <a:ext cx="6730037" cy="126188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D7F0B9-6E2C-419C-BCA3-1A78A46686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104"/>
          <a:stretch/>
        </p:blipFill>
        <p:spPr>
          <a:xfrm>
            <a:off x="5942013" y="4040820"/>
            <a:ext cx="4305300" cy="960759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C3DBBB4-D559-43C2-9569-D917B3F6EB25}"/>
              </a:ext>
            </a:extLst>
          </p:cNvPr>
          <p:cNvCxnSpPr/>
          <p:nvPr/>
        </p:nvCxnSpPr>
        <p:spPr>
          <a:xfrm flipH="1" flipV="1">
            <a:off x="3556000" y="4279900"/>
            <a:ext cx="910431" cy="4826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B355DD-44AA-48E6-B587-309224782915}"/>
              </a:ext>
            </a:extLst>
          </p:cNvPr>
          <p:cNvSpPr/>
          <p:nvPr/>
        </p:nvSpPr>
        <p:spPr>
          <a:xfrm>
            <a:off x="1319839" y="5409612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모든 숫자 단위는 픽셀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A53F4B-DF0F-4712-972D-DE95BAC41D74}"/>
              </a:ext>
            </a:extLst>
          </p:cNvPr>
          <p:cNvSpPr/>
          <p:nvPr/>
        </p:nvSpPr>
        <p:spPr>
          <a:xfrm rot="19256698">
            <a:off x="5371250" y="3470035"/>
            <a:ext cx="1701175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충족 여부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8935E-2242-497E-BD99-2E3BE6468566}"/>
              </a:ext>
            </a:extLst>
          </p:cNvPr>
          <p:cNvSpPr/>
          <p:nvPr/>
        </p:nvSpPr>
        <p:spPr>
          <a:xfrm rot="19256698">
            <a:off x="6729396" y="3599265"/>
            <a:ext cx="1701175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이미지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1B1B1E-BB6F-4CEF-9781-906AD405EA42}"/>
              </a:ext>
            </a:extLst>
          </p:cNvPr>
          <p:cNvSpPr/>
          <p:nvPr/>
        </p:nvSpPr>
        <p:spPr>
          <a:xfrm>
            <a:off x="6043024" y="5469880"/>
            <a:ext cx="4632805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소지 개수 </a:t>
            </a:r>
            <a:r>
              <a:rPr lang="en-US" altLang="ko-KR" dirty="0"/>
              <a:t>/ </a:t>
            </a:r>
            <a:r>
              <a:rPr lang="ko-KR" altLang="en-US" dirty="0"/>
              <a:t>필요한 아이템 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FF31D7-15EC-4CB6-9D25-974AB6892404}"/>
              </a:ext>
            </a:extLst>
          </p:cNvPr>
          <p:cNvSpPr/>
          <p:nvPr/>
        </p:nvSpPr>
        <p:spPr>
          <a:xfrm rot="19256698">
            <a:off x="8065107" y="3219075"/>
            <a:ext cx="2737085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아이템 필요량 시각화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25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순서 </a:t>
            </a: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합성 실패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3" name="내용 개체 틀 2" descr="스크린샷, 모니터, 검은색, 화면이(가) 표시된 사진&#10;&#10;자동 생성된 설명">
            <a:extLst>
              <a:ext uri="{FF2B5EF4-FFF2-40B4-BE49-F238E27FC236}">
                <a16:creationId xmlns:a16="http://schemas.microsoft.com/office/drawing/2014/main" id="{D96E01F2-76FD-4CDD-835C-13EB5FF5B8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8120"/>
            <a:ext cx="7256463" cy="40817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4D3CCC-415A-426B-9F55-EFD452D87D40}"/>
              </a:ext>
            </a:extLst>
          </p:cNvPr>
          <p:cNvSpPr txBox="1"/>
          <p:nvPr/>
        </p:nvSpPr>
        <p:spPr>
          <a:xfrm>
            <a:off x="734075" y="5097958"/>
            <a:ext cx="7742825" cy="456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눌러도 재료아이템 부족 시 </a:t>
            </a:r>
            <a:r>
              <a:rPr lang="en-US" altLang="ko-KR" sz="14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문구 </a:t>
            </a:r>
            <a:r>
              <a:rPr lang="en-US" altLang="ko-KR" sz="1400" dirty="0">
                <a:solidFill>
                  <a:schemeClr val="bg1"/>
                </a:solidFill>
                <a:sym typeface="Wingdings" panose="05000000000000000000" pitchFamily="2" charset="2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재료 아이템이 부족합니다</a:t>
            </a:r>
            <a:r>
              <a:rPr lang="en-US" altLang="ko-KR" sz="1400" dirty="0">
                <a:solidFill>
                  <a:schemeClr val="bg1"/>
                </a:solidFill>
                <a:sym typeface="Wingdings" panose="05000000000000000000" pitchFamily="2" charset="2"/>
              </a:rPr>
              <a:t>!”</a:t>
            </a:r>
            <a:r>
              <a:rPr lang="ko-KR" alt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 출력 </a:t>
            </a:r>
            <a:r>
              <a:rPr lang="en-US" altLang="ko-KR" sz="14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합성이 되지 않는다</a:t>
            </a:r>
            <a:r>
              <a:rPr lang="en-US" altLang="ko-KR" sz="1400" dirty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652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순서 </a:t>
            </a: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합성 성공 </a:t>
            </a:r>
            <a:r>
              <a:rPr lang="en-US" altLang="ko-KR" sz="2800" dirty="0">
                <a:solidFill>
                  <a:schemeClr val="bg1"/>
                </a:solidFill>
              </a:rPr>
              <a:t>1)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3" name="내용 개체 틀 2" descr="스크린샷, 모니터, 앉아있는, 검은색이(가) 표시된 사진&#10;&#10;자동 생성된 설명">
            <a:extLst>
              <a:ext uri="{FF2B5EF4-FFF2-40B4-BE49-F238E27FC236}">
                <a16:creationId xmlns:a16="http://schemas.microsoft.com/office/drawing/2014/main" id="{5DBCDD85-BBA8-46FB-B980-EA88E3F2E8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8120"/>
            <a:ext cx="7256463" cy="4081760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0571A61-FF68-4319-92E7-4BEFBE3ECB26}"/>
              </a:ext>
            </a:extLst>
          </p:cNvPr>
          <p:cNvSpPr/>
          <p:nvPr/>
        </p:nvSpPr>
        <p:spPr>
          <a:xfrm>
            <a:off x="3682767" y="3548543"/>
            <a:ext cx="1602297" cy="192947"/>
          </a:xfrm>
          <a:prstGeom prst="rect">
            <a:avLst/>
          </a:prstGeom>
          <a:solidFill>
            <a:srgbClr val="212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086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순서 </a:t>
            </a: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합성 성공 </a:t>
            </a:r>
            <a:r>
              <a:rPr lang="en-US" altLang="ko-KR" sz="2800" dirty="0">
                <a:solidFill>
                  <a:schemeClr val="bg1"/>
                </a:solidFill>
              </a:rPr>
              <a:t>2)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3" name="내용 개체 틀 2" descr="스크린샷, 모니터, 앉아있는, 검은색이(가) 표시된 사진&#10;&#10;자동 생성된 설명">
            <a:extLst>
              <a:ext uri="{FF2B5EF4-FFF2-40B4-BE49-F238E27FC236}">
                <a16:creationId xmlns:a16="http://schemas.microsoft.com/office/drawing/2014/main" id="{5DBCDD85-BBA8-46FB-B980-EA88E3F2E8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8120"/>
            <a:ext cx="7256463" cy="4081760"/>
          </a:xfr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354780C-3429-4867-A074-033CA694BCBC}"/>
              </a:ext>
            </a:extLst>
          </p:cNvPr>
          <p:cNvSpPr/>
          <p:nvPr/>
        </p:nvSpPr>
        <p:spPr>
          <a:xfrm>
            <a:off x="2306973" y="3900881"/>
            <a:ext cx="271921" cy="352337"/>
          </a:xfrm>
          <a:prstGeom prst="rect">
            <a:avLst/>
          </a:prstGeom>
          <a:solidFill>
            <a:srgbClr val="1B1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926216-CAB5-4DBD-B023-6CE0A6DED81C}"/>
              </a:ext>
            </a:extLst>
          </p:cNvPr>
          <p:cNvSpPr/>
          <p:nvPr/>
        </p:nvSpPr>
        <p:spPr>
          <a:xfrm>
            <a:off x="2968960" y="4107656"/>
            <a:ext cx="88565" cy="114606"/>
          </a:xfrm>
          <a:prstGeom prst="rect">
            <a:avLst/>
          </a:prstGeom>
          <a:solidFill>
            <a:srgbClr val="1B1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3DD46D-6EB8-45F7-AAF7-E8436478B87D}"/>
              </a:ext>
            </a:extLst>
          </p:cNvPr>
          <p:cNvSpPr/>
          <p:nvPr/>
        </p:nvSpPr>
        <p:spPr>
          <a:xfrm>
            <a:off x="3223753" y="3993050"/>
            <a:ext cx="1091072" cy="229212"/>
          </a:xfrm>
          <a:prstGeom prst="rect">
            <a:avLst/>
          </a:prstGeom>
          <a:solidFill>
            <a:srgbClr val="1B1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A5C505-0D4A-44DA-8511-1B159763A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878" y="3947271"/>
            <a:ext cx="234109" cy="2595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9ECE5C-86C6-47F1-A018-1C9A97899EEA}"/>
              </a:ext>
            </a:extLst>
          </p:cNvPr>
          <p:cNvSpPr txBox="1"/>
          <p:nvPr/>
        </p:nvSpPr>
        <p:spPr>
          <a:xfrm>
            <a:off x="2888849" y="404954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DF99E26-119B-4897-8A3C-09385588E41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563" y="4080219"/>
            <a:ext cx="133688" cy="1420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D86B084-143C-4236-8785-51B5C79B24F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061" y="4080219"/>
            <a:ext cx="133688" cy="1420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7EC7F5-FEA5-40CA-8E74-E8235C7D78C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59" y="4080219"/>
            <a:ext cx="133688" cy="1420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4E893A-9506-494E-A429-2E52AB15A698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374" y="4080219"/>
            <a:ext cx="133688" cy="1420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5C6591-F9C1-4CBF-B217-E352B87C2D98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189" y="4080219"/>
            <a:ext cx="133688" cy="1420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6F7587-6DD6-460E-87C2-D8541ED4B853}"/>
              </a:ext>
            </a:extLst>
          </p:cNvPr>
          <p:cNvSpPr txBox="1"/>
          <p:nvPr/>
        </p:nvSpPr>
        <p:spPr>
          <a:xfrm>
            <a:off x="734075" y="5097958"/>
            <a:ext cx="4443845" cy="1317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재료가 모두 충족된 상태에서</a:t>
            </a:r>
            <a:r>
              <a:rPr lang="en-US" altLang="ko-KR" sz="1400" dirty="0">
                <a:solidFill>
                  <a:schemeClr val="bg1"/>
                </a:solidFill>
              </a:rPr>
              <a:t>) </a:t>
            </a:r>
            <a:r>
              <a:rPr lang="ko-KR" altLang="en-US" sz="1400" dirty="0">
                <a:solidFill>
                  <a:schemeClr val="bg1"/>
                </a:solidFill>
              </a:rPr>
              <a:t>합성 시작 누르면  </a:t>
            </a:r>
            <a:r>
              <a:rPr lang="en-US" altLang="ko-KR" sz="14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문구 </a:t>
            </a:r>
            <a:r>
              <a:rPr lang="en-US" altLang="ko-KR" sz="1400" dirty="0">
                <a:solidFill>
                  <a:schemeClr val="bg1"/>
                </a:solidFill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</a:rPr>
              <a:t>인벤토리 추가되었습니다</a:t>
            </a:r>
            <a:r>
              <a:rPr lang="en-US" altLang="ko-KR" sz="1400" dirty="0">
                <a:solidFill>
                  <a:schemeClr val="bg1"/>
                </a:solidFill>
              </a:rPr>
              <a:t>.” </a:t>
            </a:r>
            <a:r>
              <a:rPr lang="ko-KR" altLang="en-US" sz="1400" dirty="0">
                <a:solidFill>
                  <a:schemeClr val="bg1"/>
                </a:solidFill>
              </a:rPr>
              <a:t>출력 후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필요한 재료 목록 업데이트 </a:t>
            </a:r>
            <a:r>
              <a:rPr lang="en-US" altLang="ko-KR" sz="1400" dirty="0">
                <a:solidFill>
                  <a:schemeClr val="bg1"/>
                </a:solidFill>
                <a:sym typeface="Wingdings" panose="05000000000000000000" pitchFamily="2" charset="2"/>
              </a:rPr>
              <a:t> (</a:t>
            </a:r>
            <a:r>
              <a:rPr lang="ko-KR" alt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재료 차감된 상태로</a:t>
            </a:r>
            <a:r>
              <a:rPr lang="en-US" altLang="ko-KR" sz="1400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759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689</Words>
  <Application>Microsoft Office PowerPoint</Application>
  <PresentationFormat>와이드스크린</PresentationFormat>
  <Paragraphs>190</Paragraphs>
  <Slides>44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8" baseType="lpstr">
      <vt:lpstr>나눔스퀘어 Bold</vt:lpstr>
      <vt:lpstr>맑은 고딕</vt:lpstr>
      <vt:lpstr>Arial</vt:lpstr>
      <vt:lpstr>Office 테마</vt:lpstr>
      <vt:lpstr>UI UX 지시서</vt:lpstr>
      <vt:lpstr>PowerPoint 프레젠테이션</vt:lpstr>
      <vt:lpstr>합성 창</vt:lpstr>
      <vt:lpstr>PowerPoint 프레젠테이션</vt:lpstr>
      <vt:lpstr>: 레이어 순서</vt:lpstr>
      <vt:lpstr>: 레이어 순서 (슬롯)</vt:lpstr>
      <vt:lpstr>: 레이어 순서 (합성 실패)</vt:lpstr>
      <vt:lpstr>: 레이어 순서 (합성 성공 1)</vt:lpstr>
      <vt:lpstr>: 레이어 순서 (합성 성공 2)</vt:lpstr>
      <vt:lpstr>: 레이어 순서 (선택 창 슬롯)</vt:lpstr>
      <vt:lpstr>: 레이어 구성 </vt:lpstr>
      <vt:lpstr>: 레이어 구성 </vt:lpstr>
      <vt:lpstr>: 레이어 구성 </vt:lpstr>
      <vt:lpstr>: 레이어 구성 </vt:lpstr>
      <vt:lpstr>: 레이어 구성 </vt:lpstr>
      <vt:lpstr>: 레이어 구성 </vt:lpstr>
      <vt:lpstr>: 레이어 구성 </vt:lpstr>
      <vt:lpstr>: 레이어 구성 </vt:lpstr>
      <vt:lpstr>예시 작동</vt:lpstr>
      <vt:lpstr>단축 슬롯</vt:lpstr>
      <vt:lpstr>: 레이어 순서 </vt:lpstr>
      <vt:lpstr>: 레이어 순서 </vt:lpstr>
      <vt:lpstr>: 레이어 구성 </vt:lpstr>
      <vt:lpstr>: 레이어 구성 </vt:lpstr>
      <vt:lpstr>: 레이어 구성 </vt:lpstr>
      <vt:lpstr>: 레이어 구성 </vt:lpstr>
      <vt:lpstr>그 외 메인 화면 HUD</vt:lpstr>
      <vt:lpstr>: 레이어 순서 </vt:lpstr>
      <vt:lpstr>: 레이어 구성 </vt:lpstr>
      <vt:lpstr>: 레이어 구성 </vt:lpstr>
      <vt:lpstr>: 레이어 구성 </vt:lpstr>
      <vt:lpstr>: 레이어 구성 </vt:lpstr>
      <vt:lpstr>: 레이어 구성 </vt:lpstr>
      <vt:lpstr>인벤토리</vt:lpstr>
      <vt:lpstr>: 레이어 구성 </vt:lpstr>
      <vt:lpstr>: 레이어 구성 </vt:lpstr>
      <vt:lpstr>: 레이어 구성 </vt:lpstr>
      <vt:lpstr>: 레이어 구성 </vt:lpstr>
      <vt:lpstr>: 레이어 구성 </vt:lpstr>
      <vt:lpstr>: 레이어 구성 </vt:lpstr>
      <vt:lpstr>: 레이어 구성 </vt:lpstr>
      <vt:lpstr>설명</vt:lpstr>
      <vt:lpstr>: 레이어 구성 </vt:lpstr>
      <vt:lpstr>: 레이어 순서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 UX 지시서</dc:title>
  <dc:creator>김 지영</dc:creator>
  <cp:lastModifiedBy>김 지영</cp:lastModifiedBy>
  <cp:revision>1</cp:revision>
  <dcterms:created xsi:type="dcterms:W3CDTF">2020-05-01T15:16:25Z</dcterms:created>
  <dcterms:modified xsi:type="dcterms:W3CDTF">2020-05-09T03:39:47Z</dcterms:modified>
</cp:coreProperties>
</file>